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42D41E-F321-4CB8-ABA5-FA5BD482AF54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1497DF-C786-4BEC-8259-2D9CFD049D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76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497DF-C786-4BEC-8259-2D9CFD049DF7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193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330496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22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 flipH="1">
            <a:off x="19734" y="6629400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1412127" y="6610350"/>
            <a:ext cx="1524000" cy="228600"/>
          </a:xfrm>
        </p:spPr>
        <p:txBody>
          <a:bodyPr/>
          <a:lstStyle/>
          <a:p>
            <a:fld id="{90F0F065-FF13-457B-BF98-6FFAE3A5C008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8389" y="6610350"/>
            <a:ext cx="1198880" cy="228600"/>
          </a:xfrm>
        </p:spPr>
        <p:txBody>
          <a:bodyPr/>
          <a:lstStyle/>
          <a:p>
            <a:fld id="{5CE95EB8-E8DF-4D60-912C-D7F7CD24A0CB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3084512" y="6611112"/>
            <a:ext cx="5600700" cy="22860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457200" y="1981200"/>
            <a:ext cx="8229600" cy="4144963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F065-FF13-457B-BF98-6FFAE3A5C008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E95EB8-E8DF-4D60-912C-D7F7CD24A0CB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539552" y="589085"/>
            <a:ext cx="2057400" cy="553707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771800" y="585216"/>
            <a:ext cx="6019800" cy="5541264"/>
          </a:xfrm>
        </p:spPr>
        <p:txBody>
          <a:bodyPr vert="eaVert"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F065-FF13-457B-BF98-6FFAE3A5C008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E95EB8-E8DF-4D60-912C-D7F7CD24A0CB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F065-FF13-457B-BF98-6FFAE3A5C008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E95EB8-E8DF-4D60-912C-D7F7CD24A0CB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 flipH="1">
            <a:off x="-813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45101"/>
            <a:ext cx="6934199" cy="1155700"/>
          </a:xfrm>
        </p:spPr>
        <p:txBody>
          <a:bodyPr anchor="t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4114800"/>
            <a:ext cx="6934199" cy="113030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47717" y="27384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467544" y="6612567"/>
            <a:ext cx="1524000" cy="246888"/>
          </a:xfrm>
        </p:spPr>
        <p:txBody>
          <a:bodyPr/>
          <a:lstStyle/>
          <a:p>
            <a:fld id="{90F0F065-FF13-457B-BF98-6FFAE3A5C008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0" y="6612567"/>
            <a:ext cx="381000" cy="246888"/>
          </a:xfrm>
        </p:spPr>
        <p:txBody>
          <a:bodyPr/>
          <a:lstStyle/>
          <a:p>
            <a:fld id="{5CE95EB8-E8DF-4D60-912C-D7F7CD24A0CB}" type="slidenum">
              <a:rPr lang="ar-SA" smtClean="0"/>
              <a:t>‹#›</a:t>
            </a:fld>
            <a:endParaRPr lang="ar-S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2118425" y="6612567"/>
            <a:ext cx="5562600" cy="247650"/>
          </a:xfrm>
        </p:spPr>
        <p:txBody>
          <a:bodyPr/>
          <a:lstStyle/>
          <a:p>
            <a:endParaRPr lang="ar-SA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81025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F0F065-FF13-457B-BF98-6FFAE3A5C008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CE95EB8-E8DF-4D60-912C-D7F7CD24A0CB}" type="slidenum">
              <a:rPr lang="ar-SA" smtClean="0"/>
              <a:t>‹#›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0F0F065-FF13-457B-BF98-6FFAE3A5C008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E95EB8-E8DF-4D60-912C-D7F7CD24A0CB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F065-FF13-457B-BF98-6FFAE3A5C008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E95EB8-E8DF-4D60-912C-D7F7CD24A0CB}" type="slidenum">
              <a:rPr lang="ar-SA" smtClean="0"/>
              <a:t>‹#›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F065-FF13-457B-BF98-6FFAE3A5C008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E95EB8-E8DF-4D60-912C-D7F7CD24A0CB}" type="slidenum">
              <a:rPr lang="ar-SA" smtClean="0"/>
              <a:t>‹#›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5364088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9552" y="1524000"/>
            <a:ext cx="42672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364089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F0F065-FF13-457B-BF98-6FFAE3A5C008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CE95EB8-E8DF-4D60-912C-D7F7CD24A0CB}" type="slidenum">
              <a:rPr lang="ar-SA" smtClean="0"/>
              <a:t>‹#›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 flipH="1"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608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4088" y="2514600"/>
            <a:ext cx="3355848" cy="3127248"/>
          </a:xfrm>
        </p:spPr>
        <p:txBody>
          <a:bodyPr/>
          <a:lstStyle>
            <a:lvl1pPr marL="0" indent="0" algn="r" rtl="1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F065-FF13-457B-BF98-6FFAE3A5C008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5EB8-E8DF-4D60-912C-D7F7CD24A0CB}" type="slidenum">
              <a:rPr lang="ar-SA" smtClean="0"/>
              <a:t>‹#›</a:t>
            </a:fld>
            <a:endParaRPr lang="ar-SA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3512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3512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title"/>
          </p:nvPr>
        </p:nvSpPr>
        <p:spPr>
          <a:xfrm>
            <a:off x="5364088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56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ar-SA" sz="3600" b="0" i="0" u="none" strike="noStrike" kern="1200" baseline="0" smtClean="0">
                <a:solidFill>
                  <a:srgbClr val="3F3F4D"/>
                </a:solidFill>
                <a:latin typeface="+mj-lt"/>
              </a:rPr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 sz="2000" b="0" i="0" u="none" strike="noStrike" kern="1200" baseline="0" smtClean="0">
                <a:solidFill>
                  <a:srgbClr val="3F3F4D"/>
                </a:solidFill>
                <a:latin typeface="+mn-lt"/>
              </a:rPr>
              <a:t>انقر لتحرير أنماط النص الرئيسي</a:t>
            </a:r>
          </a:p>
          <a:p>
            <a:pPr lvl="1"/>
            <a:r>
              <a:rPr lang="ar-SA" sz="2000" b="0" i="0" u="none" strike="noStrike" kern="1200" baseline="0" smtClean="0">
                <a:solidFill>
                  <a:srgbClr val="3F3F4D"/>
                </a:solidFill>
                <a:latin typeface="+mn-lt"/>
              </a:rPr>
              <a:t>المستوى الثاني</a:t>
            </a:r>
          </a:p>
          <a:p>
            <a:pPr lvl="2"/>
            <a:r>
              <a:rPr lang="ar-SA" sz="2000" b="0" i="0" u="none" strike="noStrike" kern="1200" baseline="0" smtClean="0">
                <a:solidFill>
                  <a:srgbClr val="3F3F4D"/>
                </a:solidFill>
                <a:latin typeface="+mn-lt"/>
              </a:rPr>
              <a:t>المستوى الثالث</a:t>
            </a:r>
          </a:p>
          <a:p>
            <a:pPr lvl="3"/>
            <a:r>
              <a:rPr lang="ar-SA" sz="2000" b="0" i="0" u="none" strike="noStrike" kern="1200" baseline="0" smtClean="0">
                <a:solidFill>
                  <a:srgbClr val="3F3F4D"/>
                </a:solidFill>
                <a:latin typeface="+mn-lt"/>
              </a:rPr>
              <a:t>المستوى الرابع</a:t>
            </a:r>
          </a:p>
          <a:p>
            <a:pPr lvl="4"/>
            <a:r>
              <a:rPr lang="ar-SA" sz="2000" b="0" i="0" u="none" strike="noStrike" kern="1200" baseline="0" smtClean="0">
                <a:solidFill>
                  <a:srgbClr val="3F3F4D"/>
                </a:solidFill>
                <a:latin typeface="+mn-lt"/>
              </a:rPr>
              <a:t>المستوى الخامس</a:t>
            </a:r>
            <a:endParaRPr lang="en-US" b="0" i="0" u="none" strike="noStrike" kern="1200" baseline="0" smtClean="0">
              <a:solidFill>
                <a:srgbClr val="3F3F4D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900" baseline="0">
                <a:solidFill>
                  <a:schemeClr val="tx1"/>
                </a:solidFill>
              </a:defRPr>
            </a:lvl1pPr>
          </a:lstStyle>
          <a:p>
            <a:fld id="{90F0F065-FF13-457B-BF98-6FFAE3A5C008}" type="datetimeFigureOut">
              <a:rPr lang="ar-SA" smtClean="0"/>
              <a:t>18/06/37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72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900" baseline="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900" baseline="0">
                <a:solidFill>
                  <a:schemeClr val="tx1"/>
                </a:solidFill>
              </a:defRPr>
            </a:lvl1pPr>
          </a:lstStyle>
          <a:p>
            <a:fld id="{5CE95EB8-E8DF-4D60-912C-D7F7CD24A0C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spcBef>
          <a:spcPct val="0"/>
        </a:spcBef>
        <a:buNone/>
        <a:defRPr lang="en-US" sz="3600" b="0" i="0" u="none" strike="noStrike" kern="1200" baseline="0" smtClean="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lang="en-US" sz="2000" b="0" i="0" u="none" strike="noStrike" kern="1200" baseline="0" smtClean="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lang="en-US" sz="1600" b="0" i="0" u="none" strike="noStrike" kern="1200" baseline="0" smtClean="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lang="en-US" sz="1400" b="0" i="0" u="none" strike="noStrike" kern="1200" baseline="0" smtClean="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lang="en-US" sz="1400" b="0" i="0" u="none" strike="noStrike" kern="1200" baseline="0" smtClean="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lang="en-US" sz="1400" b="0" i="0" u="none" strike="noStrike" kern="1200" baseline="0" smtClean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060104" y="1524000"/>
            <a:ext cx="6781800" cy="1069975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lang="en-US" sz="42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 smtClean="0">
                <a:latin typeface="Rockwell Extra Bold" pitchFamily="18" charset="0"/>
              </a:rPr>
              <a:t>One drive 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5" name="عنوان فرعي 2"/>
          <p:cNvSpPr>
            <a:spLocks noGrp="1"/>
          </p:cNvSpPr>
          <p:nvPr>
            <p:ph type="subTitle" idx="1"/>
          </p:nvPr>
        </p:nvSpPr>
        <p:spPr>
          <a:xfrm>
            <a:off x="2987824" y="2492896"/>
            <a:ext cx="3037384" cy="762000"/>
          </a:xfrm>
        </p:spPr>
        <p:txBody>
          <a:bodyPr/>
          <a:lstStyle/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إعداد : سارة اليوسف </a:t>
            </a:r>
            <a:endParaRPr lang="ar-SA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0100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88" y="836711"/>
            <a:ext cx="2504876" cy="445311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8095"/>
            <a:ext cx="2446023" cy="4453113"/>
          </a:xfrm>
          <a:prstGeom prst="rect">
            <a:avLst/>
          </a:prstGeom>
        </p:spPr>
      </p:pic>
      <p:cxnSp>
        <p:nvCxnSpPr>
          <p:cNvPr id="7" name="رابط كسهم مستقيم 6"/>
          <p:cNvCxnSpPr/>
          <p:nvPr/>
        </p:nvCxnSpPr>
        <p:spPr>
          <a:xfrm>
            <a:off x="5796136" y="270892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4139952" y="1268760"/>
            <a:ext cx="1656184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اضافة البريد الالكتروني أو رقم الجوال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0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1"/>
            <a:ext cx="2637293" cy="468852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1"/>
            <a:ext cx="2622841" cy="4662829"/>
          </a:xfrm>
          <a:prstGeom prst="rect">
            <a:avLst/>
          </a:prstGeom>
        </p:spPr>
      </p:pic>
      <p:cxnSp>
        <p:nvCxnSpPr>
          <p:cNvPr id="7" name="رابط كسهم مستقيم 6"/>
          <p:cNvCxnSpPr/>
          <p:nvPr/>
        </p:nvCxnSpPr>
        <p:spPr>
          <a:xfrm flipH="1">
            <a:off x="3378417" y="1484784"/>
            <a:ext cx="7615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4139952" y="1151901"/>
            <a:ext cx="1121575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الاطلاع على كامل التغيرات ومشاركة التنبيهات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622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2657894" cy="4725144"/>
          </a:xfrm>
          <a:prstGeom prst="rect">
            <a:avLst/>
          </a:prstGeom>
        </p:spPr>
      </p:pic>
      <p:cxnSp>
        <p:nvCxnSpPr>
          <p:cNvPr id="6" name="رابط كسهم مستقيم 5"/>
          <p:cNvCxnSpPr/>
          <p:nvPr/>
        </p:nvCxnSpPr>
        <p:spPr>
          <a:xfrm flipV="1">
            <a:off x="5652120" y="5013176"/>
            <a:ext cx="2376264" cy="260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4572000" y="5013176"/>
            <a:ext cx="108012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الملفات</a:t>
            </a:r>
            <a:endParaRPr lang="ar-SA" dirty="0"/>
          </a:p>
        </p:txBody>
      </p:sp>
      <p:cxnSp>
        <p:nvCxnSpPr>
          <p:cNvPr id="9" name="رابط كسهم مستقيم 8"/>
          <p:cNvCxnSpPr/>
          <p:nvPr/>
        </p:nvCxnSpPr>
        <p:spPr>
          <a:xfrm flipV="1">
            <a:off x="5508104" y="620688"/>
            <a:ext cx="273630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3779912" y="548680"/>
            <a:ext cx="158417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إعدادات الملف الشخصي</a:t>
            </a:r>
            <a:endParaRPr lang="ar-SA" dirty="0"/>
          </a:p>
        </p:txBody>
      </p:sp>
      <p:cxnSp>
        <p:nvCxnSpPr>
          <p:cNvPr id="12" name="رابط كسهم مستقيم 11"/>
          <p:cNvCxnSpPr/>
          <p:nvPr/>
        </p:nvCxnSpPr>
        <p:spPr>
          <a:xfrm flipV="1">
            <a:off x="5112060" y="836712"/>
            <a:ext cx="270030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3275856" y="2132856"/>
            <a:ext cx="172819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الإعدادات العامة </a:t>
            </a:r>
            <a:endParaRPr lang="ar-SA" dirty="0"/>
          </a:p>
        </p:txBody>
      </p:sp>
      <p:cxnSp>
        <p:nvCxnSpPr>
          <p:cNvPr id="16" name="رابط كسهم مستقيم 15"/>
          <p:cNvCxnSpPr/>
          <p:nvPr/>
        </p:nvCxnSpPr>
        <p:spPr>
          <a:xfrm flipV="1">
            <a:off x="2411760" y="1340768"/>
            <a:ext cx="405045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179512" y="1916832"/>
            <a:ext cx="208823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الملف الشخصي</a:t>
            </a:r>
            <a:endParaRPr lang="ar-SA" dirty="0"/>
          </a:p>
        </p:txBody>
      </p:sp>
      <p:cxnSp>
        <p:nvCxnSpPr>
          <p:cNvPr id="20" name="رابط كسهم مستقيم 19"/>
          <p:cNvCxnSpPr/>
          <p:nvPr/>
        </p:nvCxnSpPr>
        <p:spPr>
          <a:xfrm flipV="1">
            <a:off x="3923928" y="1340768"/>
            <a:ext cx="410445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2123728" y="3356992"/>
            <a:ext cx="1800200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تعديل الملف الشخصي</a:t>
            </a:r>
            <a:endParaRPr lang="ar-SA" dirty="0"/>
          </a:p>
        </p:txBody>
      </p:sp>
      <p:cxnSp>
        <p:nvCxnSpPr>
          <p:cNvPr id="23" name="رابط كسهم مستقيم 22"/>
          <p:cNvCxnSpPr/>
          <p:nvPr/>
        </p:nvCxnSpPr>
        <p:spPr>
          <a:xfrm flipV="1">
            <a:off x="3419872" y="1844824"/>
            <a:ext cx="3420380" cy="342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 23"/>
          <p:cNvSpPr/>
          <p:nvPr/>
        </p:nvSpPr>
        <p:spPr>
          <a:xfrm>
            <a:off x="1439652" y="4941168"/>
            <a:ext cx="194421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إضافة ملف للعمل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98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08720"/>
            <a:ext cx="2864916" cy="4824536"/>
          </a:xfrm>
          <a:prstGeom prst="rect">
            <a:avLst/>
          </a:prstGeom>
        </p:spPr>
      </p:pic>
      <p:cxnSp>
        <p:nvCxnSpPr>
          <p:cNvPr id="6" name="رابط كسهم مستقيم 5"/>
          <p:cNvCxnSpPr/>
          <p:nvPr/>
        </p:nvCxnSpPr>
        <p:spPr>
          <a:xfrm>
            <a:off x="4427984" y="1274777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1512009" y="908720"/>
            <a:ext cx="2880320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الملف الشخصي 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1403648" y="1677255"/>
            <a:ext cx="2545432" cy="5276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إيقاف خاصية البحث 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403604" y="4751254"/>
            <a:ext cx="2000087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إيقاف المشاركة مع الآخرين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3109730" y="4941168"/>
            <a:ext cx="198177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حذف الحساب 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683568" y="2471625"/>
            <a:ext cx="2560014" cy="45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إظهار سلة المحذوفات 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899592" y="3143571"/>
            <a:ext cx="2052576" cy="501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وحدة التخزين 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285968" y="3887164"/>
            <a:ext cx="2235360" cy="549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الحصول على وحدة تخزين أكبر</a:t>
            </a:r>
            <a:endParaRPr lang="ar-SA" dirty="0"/>
          </a:p>
        </p:txBody>
      </p:sp>
      <p:cxnSp>
        <p:nvCxnSpPr>
          <p:cNvPr id="16" name="رابط كسهم مستقيم 15"/>
          <p:cNvCxnSpPr/>
          <p:nvPr/>
        </p:nvCxnSpPr>
        <p:spPr>
          <a:xfrm flipV="1">
            <a:off x="2952169" y="2588669"/>
            <a:ext cx="2634073" cy="732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3275856" y="2310408"/>
            <a:ext cx="2310386" cy="278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4067944" y="1986372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V="1">
            <a:off x="2521328" y="3645024"/>
            <a:ext cx="300354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V="1">
            <a:off x="4584576" y="4149080"/>
            <a:ext cx="9486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V="1">
            <a:off x="2676364" y="2846344"/>
            <a:ext cx="284850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V="1">
            <a:off x="5873328" y="4607238"/>
            <a:ext cx="313184" cy="1126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386446" y="5877272"/>
            <a:ext cx="211034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تسجيل الخروج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12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20688"/>
            <a:ext cx="3657004" cy="586127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391072" y="3551323"/>
            <a:ext cx="2236440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اختيار من القائمة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831776" y="2708920"/>
            <a:ext cx="215185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إضافة صور أو فديو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1391072" y="1716070"/>
            <a:ext cx="1897360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إنشاء ملف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339752" y="732844"/>
            <a:ext cx="1287760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إضافة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956376" y="1394401"/>
            <a:ext cx="104164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البحث 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5580112" y="3534442"/>
            <a:ext cx="1592560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سلة المحذوفات </a:t>
            </a:r>
            <a:endParaRPr lang="ar-SA" dirty="0"/>
          </a:p>
        </p:txBody>
      </p:sp>
      <p:cxnSp>
        <p:nvCxnSpPr>
          <p:cNvPr id="12" name="رابط كسهم مستقيم 11"/>
          <p:cNvCxnSpPr/>
          <p:nvPr/>
        </p:nvCxnSpPr>
        <p:spPr>
          <a:xfrm flipH="1" flipV="1">
            <a:off x="7796956" y="1056880"/>
            <a:ext cx="68024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V="1">
            <a:off x="3851920" y="908720"/>
            <a:ext cx="2808312" cy="148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V="1">
            <a:off x="2836046" y="1745986"/>
            <a:ext cx="2520894" cy="1304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3627512" y="2276873"/>
            <a:ext cx="1952600" cy="1422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V="1">
            <a:off x="3461800" y="1394401"/>
            <a:ext cx="18951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flipV="1">
            <a:off x="6774532" y="3050856"/>
            <a:ext cx="0" cy="306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65345"/>
            <a:ext cx="2759698" cy="490613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25"/>
          <a:stretch/>
        </p:blipFill>
        <p:spPr>
          <a:xfrm>
            <a:off x="395536" y="587490"/>
            <a:ext cx="3817218" cy="1755710"/>
          </a:xfrm>
          <a:prstGeom prst="rect">
            <a:avLst/>
          </a:prstGeom>
        </p:spPr>
      </p:pic>
      <p:cxnSp>
        <p:nvCxnSpPr>
          <p:cNvPr id="6" name="رابط كسهم مستقيم 5"/>
          <p:cNvCxnSpPr/>
          <p:nvPr/>
        </p:nvCxnSpPr>
        <p:spPr>
          <a:xfrm flipV="1">
            <a:off x="2555776" y="2204864"/>
            <a:ext cx="2232248" cy="868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V="1">
            <a:off x="1979712" y="2562852"/>
            <a:ext cx="2808312" cy="1800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V="1">
            <a:off x="2447764" y="2924944"/>
            <a:ext cx="2700300" cy="2092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7524328" y="1926552"/>
            <a:ext cx="648072" cy="556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745704" y="2712038"/>
            <a:ext cx="1692188" cy="722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اسم الملف</a:t>
            </a:r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176508" y="4149080"/>
            <a:ext cx="1692188" cy="722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ملف جديد</a:t>
            </a:r>
            <a:endParaRPr lang="ar-SA" dirty="0"/>
          </a:p>
        </p:txBody>
      </p:sp>
      <p:sp>
        <p:nvSpPr>
          <p:cNvPr id="20" name="مستطيل 19"/>
          <p:cNvSpPr/>
          <p:nvPr/>
        </p:nvSpPr>
        <p:spPr>
          <a:xfrm>
            <a:off x="1709682" y="5157192"/>
            <a:ext cx="1692188" cy="722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مشاركة الملف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8073790" y="2638984"/>
            <a:ext cx="846094" cy="5286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إنشاء </a:t>
            </a:r>
          </a:p>
        </p:txBody>
      </p:sp>
    </p:spTree>
    <p:extLst>
      <p:ext uri="{BB962C8B-B14F-4D97-AF65-F5344CB8AC3E}">
        <p14:creationId xmlns:p14="http://schemas.microsoft.com/office/powerpoint/2010/main" val="26128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0728"/>
            <a:ext cx="2331541" cy="4144963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80728"/>
            <a:ext cx="2268252" cy="417646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2511279" cy="417646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732240" y="5517232"/>
            <a:ext cx="144016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الملفات التي استخدمت مؤخراً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4698014" y="5552054"/>
            <a:ext cx="144016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الملفات المخفية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618783" y="5568709"/>
            <a:ext cx="144016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مشاركة 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251520" y="5552054"/>
            <a:ext cx="144016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الصور</a:t>
            </a:r>
            <a:endParaRPr lang="ar-SA" dirty="0"/>
          </a:p>
        </p:txBody>
      </p:sp>
      <p:cxnSp>
        <p:nvCxnSpPr>
          <p:cNvPr id="12" name="رابط كسهم مستقيم 11"/>
          <p:cNvCxnSpPr/>
          <p:nvPr/>
        </p:nvCxnSpPr>
        <p:spPr>
          <a:xfrm flipV="1">
            <a:off x="7220171" y="5168225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V="1">
            <a:off x="5580112" y="5168226"/>
            <a:ext cx="0" cy="349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V="1">
            <a:off x="2699792" y="5168226"/>
            <a:ext cx="0" cy="349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V="1">
            <a:off x="1547664" y="5168226"/>
            <a:ext cx="0" cy="349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2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_TP101859855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TM01859866[[fn=الماكرو]]</Template>
  <TotalTime>39</TotalTime>
  <Words>84</Words>
  <Application>Microsoft Office PowerPoint</Application>
  <PresentationFormat>عرض على الشاشة (3:4)‏</PresentationFormat>
  <Paragraphs>33</Paragraphs>
  <Slides>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macro_TP101859855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saDA26</dc:creator>
  <cp:lastModifiedBy>saDA26</cp:lastModifiedBy>
  <cp:revision>7</cp:revision>
  <dcterms:created xsi:type="dcterms:W3CDTF">2016-03-25T19:26:20Z</dcterms:created>
  <dcterms:modified xsi:type="dcterms:W3CDTF">2016-03-27T03:58:48Z</dcterms:modified>
</cp:coreProperties>
</file>