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9" r:id="rId3"/>
    <p:sldId id="260" r:id="rId4"/>
    <p:sldId id="264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494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9_02.jpg"/>
          <p:cNvPicPr preferRelativeResize="0">
            <a:picLocks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 flipH="1">
            <a:off x="1330496" y="0"/>
            <a:ext cx="73152" cy="6858000"/>
          </a:xfrm>
          <a:prstGeom prst="rect">
            <a:avLst/>
          </a:prstGeom>
        </p:spPr>
      </p:pic>
      <p:pic>
        <p:nvPicPr>
          <p:cNvPr id="7" name="Picture 6" descr="1_05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H="1">
            <a:off x="7822" y="0"/>
            <a:ext cx="1333500" cy="6858000"/>
          </a:xfrm>
          <a:prstGeom prst="rect">
            <a:avLst/>
          </a:prstGeom>
        </p:spPr>
      </p:pic>
      <p:grpSp>
        <p:nvGrpSpPr>
          <p:cNvPr id="4" name="Group 17"/>
          <p:cNvGrpSpPr/>
          <p:nvPr/>
        </p:nvGrpSpPr>
        <p:grpSpPr>
          <a:xfrm flipH="1">
            <a:off x="19734" y="6629400"/>
            <a:ext cx="9144000" cy="228600"/>
            <a:chOff x="0" y="6582727"/>
            <a:chExt cx="9144000" cy="228600"/>
          </a:xfrm>
        </p:grpSpPr>
        <p:sp>
          <p:nvSpPr>
            <p:cNvPr id="10" name="Rectangle 9"/>
            <p:cNvSpPr/>
            <p:nvPr/>
          </p:nvSpPr>
          <p:spPr>
            <a:xfrm>
              <a:off x="7813040" y="6582727"/>
              <a:ext cx="1330960" cy="228600"/>
            </a:xfrm>
            <a:prstGeom prst="rect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6134101" y="6582727"/>
              <a:ext cx="1609724" cy="2286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0" y="6582727"/>
              <a:ext cx="6096000" cy="2286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7704" y="1371600"/>
            <a:ext cx="6781800" cy="1069975"/>
          </a:xfrm>
        </p:spPr>
        <p:txBody>
          <a:bodyPr bIns="0" anchor="b" anchorCtr="0">
            <a:noAutofit/>
          </a:bodyPr>
          <a:lstStyle>
            <a:lvl1pPr>
              <a:defRPr sz="4200" baseline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07704" y="2438400"/>
            <a:ext cx="6781800" cy="762000"/>
          </a:xfrm>
        </p:spPr>
        <p:txBody>
          <a:bodyPr lIns="0" tIns="0" rIns="0">
            <a:normAutofit/>
          </a:bodyPr>
          <a:lstStyle>
            <a:lvl1pPr marL="0" indent="0" algn="r">
              <a:buNone/>
              <a:defRPr sz="2400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>
          <a:xfrm>
            <a:off x="1412127" y="6610350"/>
            <a:ext cx="1524000" cy="228600"/>
          </a:xfrm>
        </p:spPr>
        <p:txBody>
          <a:bodyPr/>
          <a:lstStyle/>
          <a:p>
            <a:fld id="{C51669C8-AA53-4FB1-B46B-6737616F7A1D}" type="datetimeFigureOut">
              <a:rPr lang="ar-SA" smtClean="0"/>
              <a:t>18/06/37</a:t>
            </a:fld>
            <a:endParaRPr lang="ar-SA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1"/>
          </p:nvPr>
        </p:nvSpPr>
        <p:spPr>
          <a:xfrm>
            <a:off x="8389" y="6610350"/>
            <a:ext cx="1198880" cy="228600"/>
          </a:xfrm>
        </p:spPr>
        <p:txBody>
          <a:bodyPr/>
          <a:lstStyle/>
          <a:p>
            <a:fld id="{772127B9-7271-4488-9F2E-6DDE7C14C735}" type="slidenum">
              <a:rPr lang="ar-SA" smtClean="0"/>
              <a:t>‹#›</a:t>
            </a:fld>
            <a:endParaRPr lang="ar-SA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>
          <a:xfrm>
            <a:off x="3084512" y="6611112"/>
            <a:ext cx="5600700" cy="228600"/>
          </a:xfrm>
        </p:spPr>
        <p:txBody>
          <a:bodyPr/>
          <a:lstStyle/>
          <a:p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 rot="10800000">
            <a:off x="457200" y="1981200"/>
            <a:ext cx="8229600" cy="4144963"/>
          </a:xfrm>
        </p:spPr>
        <p:txBody>
          <a:bodyPr vert="eaVert"/>
          <a:lstStyle>
            <a:lvl1pPr algn="r" rtl="1">
              <a:defRPr/>
            </a:lvl1pPr>
            <a:lvl2pPr algn="r" rtl="1">
              <a:defRPr/>
            </a:lvl2pPr>
            <a:lvl3pPr algn="r" rtl="1">
              <a:defRPr/>
            </a:lvl3pPr>
            <a:lvl4pPr algn="r" rtl="1">
              <a:defRPr/>
            </a:lvl4pPr>
            <a:lvl5pPr algn="r" rtl="1">
              <a:defRPr/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grpSp>
        <p:nvGrpSpPr>
          <p:cNvPr id="4" name="Group 10"/>
          <p:cNvGrpSpPr/>
          <p:nvPr/>
        </p:nvGrpSpPr>
        <p:grpSpPr>
          <a:xfrm flipH="1">
            <a:off x="0" y="6631305"/>
            <a:ext cx="9144000" cy="228600"/>
            <a:chOff x="0" y="6583680"/>
            <a:chExt cx="9144000" cy="228600"/>
          </a:xfrm>
        </p:grpSpPr>
        <p:sp>
          <p:nvSpPr>
            <p:cNvPr id="12" name="Rectangle 11"/>
            <p:cNvSpPr/>
            <p:nvPr/>
          </p:nvSpPr>
          <p:spPr>
            <a:xfrm>
              <a:off x="8763000" y="658368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7142480" y="658368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0" y="6583680"/>
              <a:ext cx="7101840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2" name="Date Placeholder 2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69C8-AA53-4FB1-B46B-6737616F7A1D}" type="datetimeFigureOut">
              <a:rPr lang="ar-SA" smtClean="0"/>
              <a:t>18/06/37</a:t>
            </a:fld>
            <a:endParaRPr lang="ar-SA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72127B9-7271-4488-9F2E-6DDE7C14C735}" type="slidenum">
              <a:rPr lang="ar-SA" smtClean="0"/>
              <a:t>‹#›</a:t>
            </a:fld>
            <a:endParaRPr lang="ar-SA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11" name="Picture 10" descr="bar_06.png"/>
          <p:cNvPicPr>
            <a:picLocks noChangeAspect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403860"/>
            <a:ext cx="9144000" cy="53340"/>
          </a:xfrm>
          <a:prstGeom prst="rect">
            <a:avLst/>
          </a:prstGeom>
        </p:spPr>
      </p:pic>
      <p:pic>
        <p:nvPicPr>
          <p:cNvPr id="14" name="Picture 13" descr="2_0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H="1">
            <a:off x="0" y="0"/>
            <a:ext cx="9144000" cy="4038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 rot="10800000">
            <a:off x="539552" y="589085"/>
            <a:ext cx="2057400" cy="5537078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 rot="10800000">
            <a:off x="2771800" y="585216"/>
            <a:ext cx="6019800" cy="5541264"/>
          </a:xfrm>
        </p:spPr>
        <p:txBody>
          <a:bodyPr vert="eaVert"/>
          <a:lstStyle>
            <a:lvl1pPr algn="r">
              <a:defRPr/>
            </a:lvl1pPr>
            <a:lvl2pPr algn="r">
              <a:defRPr/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grpSp>
        <p:nvGrpSpPr>
          <p:cNvPr id="4" name="Group 10"/>
          <p:cNvGrpSpPr/>
          <p:nvPr/>
        </p:nvGrpSpPr>
        <p:grpSpPr>
          <a:xfrm flipH="1">
            <a:off x="0" y="6631305"/>
            <a:ext cx="9144000" cy="228600"/>
            <a:chOff x="0" y="6583680"/>
            <a:chExt cx="9144000" cy="228600"/>
          </a:xfrm>
        </p:grpSpPr>
        <p:sp>
          <p:nvSpPr>
            <p:cNvPr id="12" name="Rectangle 11"/>
            <p:cNvSpPr/>
            <p:nvPr/>
          </p:nvSpPr>
          <p:spPr>
            <a:xfrm>
              <a:off x="8763000" y="658368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7142480" y="658368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0" y="6583680"/>
              <a:ext cx="7101840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2" name="Date Placeholder 2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69C8-AA53-4FB1-B46B-6737616F7A1D}" type="datetimeFigureOut">
              <a:rPr lang="ar-SA" smtClean="0"/>
              <a:t>18/06/37</a:t>
            </a:fld>
            <a:endParaRPr lang="ar-SA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72127B9-7271-4488-9F2E-6DDE7C14C735}" type="slidenum">
              <a:rPr lang="ar-SA" smtClean="0"/>
              <a:t>‹#›</a:t>
            </a:fld>
            <a:endParaRPr lang="ar-SA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11" name="Picture 10" descr="bar_06.png"/>
          <p:cNvPicPr>
            <a:picLocks noChangeAspect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403860"/>
            <a:ext cx="9144000" cy="53340"/>
          </a:xfrm>
          <a:prstGeom prst="rect">
            <a:avLst/>
          </a:prstGeom>
        </p:spPr>
      </p:pic>
      <p:pic>
        <p:nvPicPr>
          <p:cNvPr id="14" name="Picture 13" descr="2_0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H="1">
            <a:off x="0" y="0"/>
            <a:ext cx="9144000" cy="4038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0"/>
          <p:cNvGrpSpPr/>
          <p:nvPr/>
        </p:nvGrpSpPr>
        <p:grpSpPr>
          <a:xfrm flipH="1">
            <a:off x="0" y="6631305"/>
            <a:ext cx="9144000" cy="228600"/>
            <a:chOff x="0" y="6583680"/>
            <a:chExt cx="9144000" cy="228600"/>
          </a:xfrm>
        </p:grpSpPr>
        <p:sp>
          <p:nvSpPr>
            <p:cNvPr id="32" name="Rectangle 31"/>
            <p:cNvSpPr/>
            <p:nvPr/>
          </p:nvSpPr>
          <p:spPr>
            <a:xfrm>
              <a:off x="8763000" y="658368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32"/>
            <p:cNvSpPr/>
            <p:nvPr/>
          </p:nvSpPr>
          <p:spPr>
            <a:xfrm>
              <a:off x="7142480" y="658368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33"/>
            <p:cNvSpPr/>
            <p:nvPr/>
          </p:nvSpPr>
          <p:spPr>
            <a:xfrm>
              <a:off x="0" y="6583680"/>
              <a:ext cx="7101840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3" name="Picture 12" descr="bar_06.png"/>
          <p:cNvPicPr>
            <a:picLocks noChangeAspect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403860"/>
            <a:ext cx="9144000" cy="53340"/>
          </a:xfrm>
          <a:prstGeom prst="rect">
            <a:avLst/>
          </a:prstGeom>
        </p:spPr>
      </p:pic>
      <p:pic>
        <p:nvPicPr>
          <p:cNvPr id="10" name="Picture 9" descr="2_0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H="1">
            <a:off x="0" y="0"/>
            <a:ext cx="9144000" cy="40386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69C8-AA53-4FB1-B46B-6737616F7A1D}" type="datetimeFigureOut">
              <a:rPr lang="ar-SA" smtClean="0"/>
              <a:t>18/06/37</a:t>
            </a:fld>
            <a:endParaRPr lang="ar-S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72127B9-7271-4488-9F2E-6DDE7C14C735}" type="slidenum">
              <a:rPr lang="ar-SA" smtClean="0"/>
              <a:t>‹#›</a:t>
            </a:fld>
            <a:endParaRPr lang="ar-SA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2"/>
          <p:cNvGrpSpPr/>
          <p:nvPr/>
        </p:nvGrpSpPr>
        <p:grpSpPr>
          <a:xfrm flipH="1">
            <a:off x="-813" y="6629400"/>
            <a:ext cx="7705726" cy="228600"/>
            <a:chOff x="1438274" y="6629400"/>
            <a:chExt cx="7705726" cy="228600"/>
          </a:xfrm>
        </p:grpSpPr>
        <p:sp>
          <p:nvSpPr>
            <p:cNvPr id="27" name="Rectangle 26"/>
            <p:cNvSpPr/>
            <p:nvPr/>
          </p:nvSpPr>
          <p:spPr>
            <a:xfrm>
              <a:off x="8763000" y="662940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7142480" y="662940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1438274" y="6629400"/>
              <a:ext cx="5663565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5245101"/>
            <a:ext cx="6934199" cy="1155700"/>
          </a:xfrm>
        </p:spPr>
        <p:txBody>
          <a:bodyPr anchor="t">
            <a:normAutofit/>
          </a:bodyPr>
          <a:lstStyle>
            <a:lvl1pPr algn="l">
              <a:defRPr sz="4200" b="0" i="0" cap="none" baseline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544" y="4114800"/>
            <a:ext cx="6934199" cy="1130300"/>
          </a:xfrm>
        </p:spPr>
        <p:txBody>
          <a:bodyPr anchor="b">
            <a:normAutofit/>
          </a:bodyPr>
          <a:lstStyle>
            <a:lvl1pPr marL="0" indent="0" algn="l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pic>
        <p:nvPicPr>
          <p:cNvPr id="10" name="Picture 9" descr="9_0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H="1">
            <a:off x="7747717" y="27384"/>
            <a:ext cx="1363980" cy="6858000"/>
          </a:xfrm>
          <a:prstGeom prst="rect">
            <a:avLst/>
          </a:prstGeom>
        </p:spPr>
      </p:pic>
      <p:sp>
        <p:nvSpPr>
          <p:cNvPr id="24" name="Date Placeholder 23"/>
          <p:cNvSpPr>
            <a:spLocks noGrp="1"/>
          </p:cNvSpPr>
          <p:nvPr>
            <p:ph type="dt" sz="half" idx="10"/>
          </p:nvPr>
        </p:nvSpPr>
        <p:spPr>
          <a:xfrm>
            <a:off x="467544" y="6612567"/>
            <a:ext cx="1524000" cy="246888"/>
          </a:xfrm>
        </p:spPr>
        <p:txBody>
          <a:bodyPr/>
          <a:lstStyle/>
          <a:p>
            <a:fld id="{C51669C8-AA53-4FB1-B46B-6737616F7A1D}" type="datetimeFigureOut">
              <a:rPr lang="ar-SA" smtClean="0"/>
              <a:t>18/06/37</a:t>
            </a:fld>
            <a:endParaRPr lang="ar-SA"/>
          </a:p>
        </p:txBody>
      </p:sp>
      <p:sp>
        <p:nvSpPr>
          <p:cNvPr id="25" name="Slide Number Placeholder 24"/>
          <p:cNvSpPr>
            <a:spLocks noGrp="1"/>
          </p:cNvSpPr>
          <p:nvPr>
            <p:ph type="sldNum" sz="quarter" idx="11"/>
          </p:nvPr>
        </p:nvSpPr>
        <p:spPr>
          <a:xfrm>
            <a:off x="0" y="6612567"/>
            <a:ext cx="381000" cy="246888"/>
          </a:xfrm>
        </p:spPr>
        <p:txBody>
          <a:bodyPr/>
          <a:lstStyle/>
          <a:p>
            <a:fld id="{772127B9-7271-4488-9F2E-6DDE7C14C735}" type="slidenum">
              <a:rPr lang="ar-SA" smtClean="0"/>
              <a:t>‹#›</a:t>
            </a:fld>
            <a:endParaRPr lang="ar-SA"/>
          </a:p>
        </p:txBody>
      </p:sp>
      <p:sp>
        <p:nvSpPr>
          <p:cNvPr id="26" name="Footer Placeholder 25"/>
          <p:cNvSpPr>
            <a:spLocks noGrp="1"/>
          </p:cNvSpPr>
          <p:nvPr>
            <p:ph type="ftr" sz="quarter" idx="12"/>
          </p:nvPr>
        </p:nvSpPr>
        <p:spPr>
          <a:xfrm>
            <a:off x="2118425" y="6612567"/>
            <a:ext cx="5562600" cy="247650"/>
          </a:xfrm>
        </p:spPr>
        <p:txBody>
          <a:bodyPr/>
          <a:lstStyle/>
          <a:p>
            <a:endParaRPr lang="ar-SA"/>
          </a:p>
        </p:txBody>
      </p:sp>
      <p:pic>
        <p:nvPicPr>
          <p:cNvPr id="20" name="Picture 19" descr="vert_bar_02.png"/>
          <p:cNvPicPr preferRelativeResize="0">
            <a:picLocks/>
          </p:cNvPicPr>
          <p:nvPr/>
        </p:nvPicPr>
        <p:blipFill>
          <a:blip r:embed="rId3">
            <a:duotone>
              <a:schemeClr val="accent3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 flipH="1">
            <a:off x="7681025" y="0"/>
            <a:ext cx="73152" cy="6858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bar_06.png"/>
          <p:cNvPicPr>
            <a:picLocks noChangeAspect="1"/>
          </p:cNvPicPr>
          <p:nvPr/>
        </p:nvPicPr>
        <p:blipFill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403860"/>
            <a:ext cx="9144000" cy="5334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pic>
        <p:nvPicPr>
          <p:cNvPr id="12" name="Picture 11" descr="3_0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403860"/>
          </a:xfrm>
          <a:prstGeom prst="rect">
            <a:avLst/>
          </a:prstGeom>
        </p:spPr>
      </p:pic>
      <p:sp>
        <p:nvSpPr>
          <p:cNvPr id="14" name="Content Placeholder 13"/>
          <p:cNvSpPr>
            <a:spLocks noGrp="1"/>
          </p:cNvSpPr>
          <p:nvPr>
            <p:ph sz="quarter" idx="13"/>
          </p:nvPr>
        </p:nvSpPr>
        <p:spPr>
          <a:xfrm>
            <a:off x="457200" y="1981200"/>
            <a:ext cx="4038600" cy="4114800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16" name="Content Placeholder 15"/>
          <p:cNvSpPr>
            <a:spLocks noGrp="1"/>
          </p:cNvSpPr>
          <p:nvPr>
            <p:ph sz="quarter" idx="14"/>
          </p:nvPr>
        </p:nvSpPr>
        <p:spPr>
          <a:xfrm>
            <a:off x="4648200" y="1981200"/>
            <a:ext cx="4038600" cy="4114800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grpSp>
        <p:nvGrpSpPr>
          <p:cNvPr id="3" name="Group 14"/>
          <p:cNvGrpSpPr/>
          <p:nvPr/>
        </p:nvGrpSpPr>
        <p:grpSpPr>
          <a:xfrm flipH="1">
            <a:off x="0" y="6631305"/>
            <a:ext cx="9144000" cy="228600"/>
            <a:chOff x="0" y="6583680"/>
            <a:chExt cx="9144000" cy="228600"/>
          </a:xfrm>
        </p:grpSpPr>
        <p:sp>
          <p:nvSpPr>
            <p:cNvPr id="17" name="Rectangle 16"/>
            <p:cNvSpPr/>
            <p:nvPr/>
          </p:nvSpPr>
          <p:spPr>
            <a:xfrm>
              <a:off x="8763000" y="658368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7142480" y="658368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0" y="6583680"/>
              <a:ext cx="7101840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0" name="Date Placeholder 19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C51669C8-AA53-4FB1-B46B-6737616F7A1D}" type="datetimeFigureOut">
              <a:rPr lang="ar-SA" smtClean="0"/>
              <a:t>18/06/37</a:t>
            </a:fld>
            <a:endParaRPr lang="ar-SA"/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772127B9-7271-4488-9F2E-6DDE7C14C735}" type="slidenum">
              <a:rPr lang="ar-SA" smtClean="0"/>
              <a:t>‹#›</a:t>
            </a:fld>
            <a:endParaRPr lang="ar-SA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981200"/>
            <a:ext cx="4040188" cy="411162"/>
          </a:xfrm>
        </p:spPr>
        <p:txBody>
          <a:bodyPr lIns="0" rIns="0" anchor="b">
            <a:noAutofit/>
          </a:bodyPr>
          <a:lstStyle>
            <a:lvl1pPr marL="0" indent="0">
              <a:lnSpc>
                <a:spcPct val="100000"/>
              </a:lnSpc>
              <a:buNone/>
              <a:defRPr sz="1600" b="1" i="0" cap="all" spc="1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pic>
        <p:nvPicPr>
          <p:cNvPr id="14" name="Picture 13" descr="4_0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403860"/>
          </a:xfrm>
          <a:prstGeom prst="rect">
            <a:avLst/>
          </a:prstGeom>
        </p:spPr>
      </p:pic>
      <p:sp>
        <p:nvSpPr>
          <p:cNvPr id="15" name="Text Placeholder 2"/>
          <p:cNvSpPr>
            <a:spLocks noGrp="1"/>
          </p:cNvSpPr>
          <p:nvPr>
            <p:ph type="body" idx="13"/>
          </p:nvPr>
        </p:nvSpPr>
        <p:spPr>
          <a:xfrm>
            <a:off x="4648200" y="1981200"/>
            <a:ext cx="4040188" cy="411162"/>
          </a:xfrm>
        </p:spPr>
        <p:txBody>
          <a:bodyPr lIns="0" rIns="0" anchor="b">
            <a:noAutofit/>
          </a:bodyPr>
          <a:lstStyle>
            <a:lvl1pPr marL="0" indent="0">
              <a:lnSpc>
                <a:spcPct val="100000"/>
              </a:lnSpc>
              <a:buNone/>
              <a:defRPr sz="1600" b="1" i="0" cap="all" spc="1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4"/>
          </p:nvPr>
        </p:nvSpPr>
        <p:spPr>
          <a:xfrm>
            <a:off x="457200" y="2438400"/>
            <a:ext cx="4038600" cy="3657600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19" name="Content Placeholder 18"/>
          <p:cNvSpPr>
            <a:spLocks noGrp="1"/>
          </p:cNvSpPr>
          <p:nvPr>
            <p:ph sz="quarter" idx="15"/>
          </p:nvPr>
        </p:nvSpPr>
        <p:spPr>
          <a:xfrm>
            <a:off x="4648200" y="2438400"/>
            <a:ext cx="4038600" cy="3657600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pic>
        <p:nvPicPr>
          <p:cNvPr id="16" name="Picture 15" descr="bar_06.png"/>
          <p:cNvPicPr>
            <a:picLocks noChangeAspect="1"/>
          </p:cNvPicPr>
          <p:nvPr/>
        </p:nvPicPr>
        <p:blipFill>
          <a:blip r:embed="rId3">
            <a:duotone>
              <a:schemeClr val="accent5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403860"/>
            <a:ext cx="9144000" cy="53340"/>
          </a:xfrm>
          <a:prstGeom prst="rect">
            <a:avLst/>
          </a:prstGeom>
        </p:spPr>
      </p:pic>
      <p:grpSp>
        <p:nvGrpSpPr>
          <p:cNvPr id="4" name="Group 17"/>
          <p:cNvGrpSpPr/>
          <p:nvPr/>
        </p:nvGrpSpPr>
        <p:grpSpPr>
          <a:xfrm flipH="1">
            <a:off x="0" y="6631305"/>
            <a:ext cx="9144000" cy="228600"/>
            <a:chOff x="0" y="6583680"/>
            <a:chExt cx="9144000" cy="228600"/>
          </a:xfrm>
        </p:grpSpPr>
        <p:sp>
          <p:nvSpPr>
            <p:cNvPr id="20" name="Rectangle 19"/>
            <p:cNvSpPr/>
            <p:nvPr/>
          </p:nvSpPr>
          <p:spPr>
            <a:xfrm>
              <a:off x="8763000" y="658368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7142480" y="658368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0" y="6583680"/>
              <a:ext cx="7101840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3" name="Date Placeholder 22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C51669C8-AA53-4FB1-B46B-6737616F7A1D}" type="datetimeFigureOut">
              <a:rPr lang="ar-SA" smtClean="0"/>
              <a:t>18/06/37</a:t>
            </a:fld>
            <a:endParaRPr lang="ar-SA"/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772127B9-7271-4488-9F2E-6DDE7C14C735}" type="slidenum">
              <a:rPr lang="ar-SA" smtClean="0"/>
              <a:t>‹#›</a:t>
            </a:fld>
            <a:endParaRPr lang="ar-SA"/>
          </a:p>
        </p:txBody>
      </p:sp>
      <p:sp>
        <p:nvSpPr>
          <p:cNvPr id="25" name="Footer Placeholder 24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pic>
        <p:nvPicPr>
          <p:cNvPr id="10" name="Picture 9" descr="2_0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H="1">
            <a:off x="0" y="0"/>
            <a:ext cx="9144000" cy="403860"/>
          </a:xfrm>
          <a:prstGeom prst="rect">
            <a:avLst/>
          </a:prstGeom>
        </p:spPr>
      </p:pic>
      <p:pic>
        <p:nvPicPr>
          <p:cNvPr id="11" name="Picture 10" descr="bar_06.png"/>
          <p:cNvPicPr>
            <a:picLocks noChangeAspect="1"/>
          </p:cNvPicPr>
          <p:nvPr/>
        </p:nvPicPr>
        <p:blipFill>
          <a:blip r:embed="rId3">
            <a:duotone>
              <a:schemeClr val="accent6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403860"/>
            <a:ext cx="9144000" cy="53340"/>
          </a:xfrm>
          <a:prstGeom prst="rect">
            <a:avLst/>
          </a:prstGeom>
        </p:spPr>
      </p:pic>
      <p:grpSp>
        <p:nvGrpSpPr>
          <p:cNvPr id="3" name="Group 11"/>
          <p:cNvGrpSpPr/>
          <p:nvPr/>
        </p:nvGrpSpPr>
        <p:grpSpPr>
          <a:xfrm flipH="1">
            <a:off x="0" y="6631305"/>
            <a:ext cx="9144000" cy="228600"/>
            <a:chOff x="0" y="6583680"/>
            <a:chExt cx="9144000" cy="228600"/>
          </a:xfrm>
        </p:grpSpPr>
        <p:sp>
          <p:nvSpPr>
            <p:cNvPr id="13" name="Rectangle 12"/>
            <p:cNvSpPr/>
            <p:nvPr/>
          </p:nvSpPr>
          <p:spPr>
            <a:xfrm>
              <a:off x="8763000" y="658368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7142480" y="658368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0" y="6583680"/>
              <a:ext cx="7101840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69C8-AA53-4FB1-B46B-6737616F7A1D}" type="datetimeFigureOut">
              <a:rPr lang="ar-SA" smtClean="0"/>
              <a:t>18/06/37</a:t>
            </a:fld>
            <a:endParaRPr lang="ar-SA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72127B9-7271-4488-9F2E-6DDE7C14C735}" type="slidenum">
              <a:rPr lang="ar-SA" smtClean="0"/>
              <a:t>‹#›</a:t>
            </a:fld>
            <a:endParaRPr lang="ar-SA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8"/>
          <p:cNvGrpSpPr/>
          <p:nvPr/>
        </p:nvGrpSpPr>
        <p:grpSpPr>
          <a:xfrm flipH="1">
            <a:off x="0" y="6631305"/>
            <a:ext cx="9144000" cy="228600"/>
            <a:chOff x="0" y="6583680"/>
            <a:chExt cx="9144000" cy="228600"/>
          </a:xfrm>
        </p:grpSpPr>
        <p:sp>
          <p:nvSpPr>
            <p:cNvPr id="10" name="Rectangle 9"/>
            <p:cNvSpPr/>
            <p:nvPr/>
          </p:nvSpPr>
          <p:spPr>
            <a:xfrm>
              <a:off x="8763000" y="658368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7142480" y="658368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0" y="6583680"/>
              <a:ext cx="7101840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69C8-AA53-4FB1-B46B-6737616F7A1D}" type="datetimeFigureOut">
              <a:rPr lang="ar-SA" smtClean="0"/>
              <a:t>18/06/37</a:t>
            </a:fld>
            <a:endParaRPr lang="ar-SA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72127B9-7271-4488-9F2E-6DDE7C14C735}" type="slidenum">
              <a:rPr lang="ar-SA" smtClean="0"/>
              <a:t>‹#›</a:t>
            </a:fld>
            <a:endParaRPr lang="ar-SA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3_0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H="1">
            <a:off x="0" y="0"/>
            <a:ext cx="9144000" cy="403860"/>
          </a:xfrm>
          <a:prstGeom prst="rect">
            <a:avLst/>
          </a:prstGeom>
        </p:spPr>
      </p:pic>
      <p:sp>
        <p:nvSpPr>
          <p:cNvPr id="13" name="Text Placeholder 2"/>
          <p:cNvSpPr>
            <a:spLocks noGrp="1"/>
          </p:cNvSpPr>
          <p:nvPr>
            <p:ph type="title"/>
          </p:nvPr>
        </p:nvSpPr>
        <p:spPr>
          <a:xfrm>
            <a:off x="5364088" y="1524000"/>
            <a:ext cx="3352800" cy="914400"/>
          </a:xfrm>
        </p:spPr>
        <p:txBody>
          <a:bodyPr lIns="0" rIns="0" anchor="b">
            <a:noAutofit/>
          </a:bodyPr>
          <a:lstStyle>
            <a:lvl1pPr marL="0" indent="0">
              <a:lnSpc>
                <a:spcPct val="100000"/>
              </a:lnSpc>
              <a:buNone/>
              <a:defRPr sz="1800" b="1" i="0" cap="all" spc="1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نمط العنوان الرئيسي</a:t>
            </a:r>
            <a:endParaRPr lang="en-US" smtClean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4"/>
          </p:nvPr>
        </p:nvSpPr>
        <p:spPr>
          <a:xfrm>
            <a:off x="539552" y="1524000"/>
            <a:ext cx="4267200" cy="4114800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2"/>
          </p:nvPr>
        </p:nvSpPr>
        <p:spPr>
          <a:xfrm>
            <a:off x="5364089" y="2514599"/>
            <a:ext cx="3352800" cy="3127248"/>
          </a:xfrm>
        </p:spPr>
        <p:txBody>
          <a:bodyPr/>
          <a:lstStyle>
            <a:lvl1pPr marL="0" indent="0">
              <a:lnSpc>
                <a:spcPct val="150000"/>
              </a:lnSpc>
              <a:spcBef>
                <a:spcPts val="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pic>
        <p:nvPicPr>
          <p:cNvPr id="14" name="Picture 13" descr="bar_06.png"/>
          <p:cNvPicPr>
            <a:picLocks noChangeAspect="1"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403860"/>
            <a:ext cx="9144000" cy="53340"/>
          </a:xfrm>
          <a:prstGeom prst="rect">
            <a:avLst/>
          </a:prstGeom>
        </p:spPr>
      </p:pic>
      <p:grpSp>
        <p:nvGrpSpPr>
          <p:cNvPr id="2" name="Group 15"/>
          <p:cNvGrpSpPr/>
          <p:nvPr/>
        </p:nvGrpSpPr>
        <p:grpSpPr>
          <a:xfrm flipH="1">
            <a:off x="0" y="6631305"/>
            <a:ext cx="9144000" cy="228600"/>
            <a:chOff x="0" y="6583680"/>
            <a:chExt cx="9144000" cy="228600"/>
          </a:xfrm>
        </p:grpSpPr>
        <p:sp>
          <p:nvSpPr>
            <p:cNvPr id="17" name="Rectangle 16"/>
            <p:cNvSpPr/>
            <p:nvPr/>
          </p:nvSpPr>
          <p:spPr>
            <a:xfrm>
              <a:off x="8763000" y="658368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7142480" y="658368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0" y="6583680"/>
              <a:ext cx="7101840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0" name="Date Placeholder 19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C51669C8-AA53-4FB1-B46B-6737616F7A1D}" type="datetimeFigureOut">
              <a:rPr lang="ar-SA" smtClean="0"/>
              <a:t>18/06/37</a:t>
            </a:fld>
            <a:endParaRPr lang="ar-SA"/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772127B9-7271-4488-9F2E-6DDE7C14C735}" type="slidenum">
              <a:rPr lang="ar-SA" smtClean="0"/>
              <a:t>‹#›</a:t>
            </a:fld>
            <a:endParaRPr lang="ar-SA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5"/>
          <p:cNvGrpSpPr/>
          <p:nvPr/>
        </p:nvGrpSpPr>
        <p:grpSpPr>
          <a:xfrm flipH="1">
            <a:off x="0" y="6631305"/>
            <a:ext cx="9144000" cy="228600"/>
            <a:chOff x="0" y="6583680"/>
            <a:chExt cx="9144000" cy="228600"/>
          </a:xfrm>
        </p:grpSpPr>
        <p:sp>
          <p:nvSpPr>
            <p:cNvPr id="13" name="Rectangle 12"/>
            <p:cNvSpPr/>
            <p:nvPr/>
          </p:nvSpPr>
          <p:spPr>
            <a:xfrm>
              <a:off x="8763000" y="658368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7142480" y="658368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0" y="6583680"/>
              <a:ext cx="7101840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9608" y="1554480"/>
            <a:ext cx="4270248" cy="4059936"/>
          </a:xfrm>
          <a:solidFill>
            <a:schemeClr val="bg1"/>
          </a:solidFill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64088" y="2514600"/>
            <a:ext cx="3355848" cy="3127248"/>
          </a:xfrm>
        </p:spPr>
        <p:txBody>
          <a:bodyPr/>
          <a:lstStyle>
            <a:lvl1pPr marL="0" indent="0" algn="r" rtl="1">
              <a:lnSpc>
                <a:spcPct val="150000"/>
              </a:lnSpc>
              <a:spcBef>
                <a:spcPts val="0"/>
              </a:spcBef>
              <a:buNone/>
              <a:defRPr lang="en-US" sz="1400" kern="1200" baseline="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69C8-AA53-4FB1-B46B-6737616F7A1D}" type="datetimeFigureOut">
              <a:rPr lang="ar-SA" smtClean="0"/>
              <a:t>18/06/37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127B9-7271-4488-9F2E-6DDE7C14C735}" type="slidenum">
              <a:rPr lang="ar-SA" smtClean="0"/>
              <a:t>‹#›</a:t>
            </a:fld>
            <a:endParaRPr lang="ar-SA"/>
          </a:p>
        </p:txBody>
      </p:sp>
      <p:pic>
        <p:nvPicPr>
          <p:cNvPr id="8" name="Picture 7" descr="4_0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H="1">
            <a:off x="0" y="0"/>
            <a:ext cx="9144000" cy="403860"/>
          </a:xfrm>
          <a:prstGeom prst="rect">
            <a:avLst/>
          </a:prstGeom>
        </p:spPr>
      </p:pic>
      <p:pic>
        <p:nvPicPr>
          <p:cNvPr id="9" name="Picture 8" descr="bar_06.png"/>
          <p:cNvPicPr>
            <a:picLocks noChangeAspect="1"/>
          </p:cNvPicPr>
          <p:nvPr/>
        </p:nvPicPr>
        <p:blipFill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403860"/>
            <a:ext cx="9144000" cy="53340"/>
          </a:xfrm>
          <a:prstGeom prst="rect">
            <a:avLst/>
          </a:prstGeom>
        </p:spPr>
      </p:pic>
      <p:cxnSp>
        <p:nvCxnSpPr>
          <p:cNvPr id="10" name="Straight Connector 9"/>
          <p:cNvCxnSpPr/>
          <p:nvPr/>
        </p:nvCxnSpPr>
        <p:spPr>
          <a:xfrm>
            <a:off x="413512" y="1524000"/>
            <a:ext cx="4267200" cy="158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13512" y="5637212"/>
            <a:ext cx="4267200" cy="158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 Placeholder 2"/>
          <p:cNvSpPr>
            <a:spLocks noGrp="1"/>
          </p:cNvSpPr>
          <p:nvPr>
            <p:ph type="title"/>
          </p:nvPr>
        </p:nvSpPr>
        <p:spPr>
          <a:xfrm>
            <a:off x="5364088" y="1524000"/>
            <a:ext cx="3352800" cy="914400"/>
          </a:xfrm>
        </p:spPr>
        <p:txBody>
          <a:bodyPr lIns="0" rIns="0" anchor="b">
            <a:noAutofit/>
          </a:bodyPr>
          <a:lstStyle>
            <a:lvl1pPr marL="0" indent="0">
              <a:lnSpc>
                <a:spcPct val="100000"/>
              </a:lnSpc>
              <a:buNone/>
              <a:defRPr sz="1800" b="1" i="0" cap="all" spc="1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نمط العنوان الرئيسي</a:t>
            </a:r>
            <a:endParaRPr lang="en-US" smtClean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956" y="0"/>
            <a:ext cx="9144000" cy="6858000"/>
          </a:xfrm>
          <a:prstGeom prst="rect">
            <a:avLst/>
          </a:prstGeom>
          <a:gradFill>
            <a:gsLst>
              <a:gs pos="0">
                <a:schemeClr val="bg1">
                  <a:alpha val="0"/>
                </a:schemeClr>
              </a:gs>
              <a:gs pos="34000">
                <a:schemeClr val="bg1">
                  <a:lumMod val="75000"/>
                  <a:alpha val="61000"/>
                </a:schemeClr>
              </a:gs>
              <a:gs pos="38000">
                <a:schemeClr val="bg1">
                  <a:lumMod val="75000"/>
                  <a:alpha val="76000"/>
                </a:schemeClr>
              </a:gs>
              <a:gs pos="100000">
                <a:schemeClr val="bg1">
                  <a:alpha val="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914400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ar-SA" sz="3600" b="0" i="0" u="none" strike="noStrike" kern="1200" baseline="0" smtClean="0">
                <a:solidFill>
                  <a:srgbClr val="3F3F4D"/>
                </a:solidFill>
                <a:latin typeface="+mj-lt"/>
              </a:rPr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981200"/>
            <a:ext cx="8229600" cy="4144963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ar-SA" sz="2000" b="0" i="0" u="none" strike="noStrike" kern="1200" baseline="0" smtClean="0">
                <a:solidFill>
                  <a:srgbClr val="3F3F4D"/>
                </a:solidFill>
                <a:latin typeface="+mn-lt"/>
              </a:rPr>
              <a:t>انقر لتحرير أنماط النص الرئيسي</a:t>
            </a:r>
          </a:p>
          <a:p>
            <a:pPr lvl="1"/>
            <a:r>
              <a:rPr lang="ar-SA" sz="2000" b="0" i="0" u="none" strike="noStrike" kern="1200" baseline="0" smtClean="0">
                <a:solidFill>
                  <a:srgbClr val="3F3F4D"/>
                </a:solidFill>
                <a:latin typeface="+mn-lt"/>
              </a:rPr>
              <a:t>المستوى الثاني</a:t>
            </a:r>
          </a:p>
          <a:p>
            <a:pPr lvl="2"/>
            <a:r>
              <a:rPr lang="ar-SA" sz="2000" b="0" i="0" u="none" strike="noStrike" kern="1200" baseline="0" smtClean="0">
                <a:solidFill>
                  <a:srgbClr val="3F3F4D"/>
                </a:solidFill>
                <a:latin typeface="+mn-lt"/>
              </a:rPr>
              <a:t>المستوى الثالث</a:t>
            </a:r>
          </a:p>
          <a:p>
            <a:pPr lvl="3"/>
            <a:r>
              <a:rPr lang="ar-SA" sz="2000" b="0" i="0" u="none" strike="noStrike" kern="1200" baseline="0" smtClean="0">
                <a:solidFill>
                  <a:srgbClr val="3F3F4D"/>
                </a:solidFill>
                <a:latin typeface="+mn-lt"/>
              </a:rPr>
              <a:t>المستوى الرابع</a:t>
            </a:r>
          </a:p>
          <a:p>
            <a:pPr lvl="4"/>
            <a:r>
              <a:rPr lang="ar-SA" sz="2000" b="0" i="0" u="none" strike="noStrike" kern="1200" baseline="0" smtClean="0">
                <a:solidFill>
                  <a:srgbClr val="3F3F4D"/>
                </a:solidFill>
                <a:latin typeface="+mn-lt"/>
              </a:rPr>
              <a:t>المستوى الخامس</a:t>
            </a:r>
            <a:endParaRPr lang="en-US" b="0" i="0" u="none" strike="noStrike" kern="1200" baseline="0" smtClean="0">
              <a:solidFill>
                <a:srgbClr val="3F3F4D"/>
              </a:solidFill>
              <a:latin typeface="+mn-lt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67544" y="6610350"/>
            <a:ext cx="15240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1">
              <a:defRPr sz="900" baseline="0">
                <a:solidFill>
                  <a:schemeClr val="tx1"/>
                </a:solidFill>
              </a:defRPr>
            </a:lvl1pPr>
          </a:lstStyle>
          <a:p>
            <a:fld id="{C51669C8-AA53-4FB1-B46B-6737616F7A1D}" type="datetimeFigureOut">
              <a:rPr lang="ar-SA" smtClean="0"/>
              <a:t>18/06/37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51720" y="6610350"/>
            <a:ext cx="66294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1">
              <a:defRPr sz="900" baseline="0">
                <a:solidFill>
                  <a:schemeClr val="tx1"/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0" y="6610350"/>
            <a:ext cx="3810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1">
              <a:defRPr sz="900" baseline="0">
                <a:solidFill>
                  <a:schemeClr val="tx1"/>
                </a:solidFill>
              </a:defRPr>
            </a:lvl1pPr>
          </a:lstStyle>
          <a:p>
            <a:fld id="{772127B9-7271-4488-9F2E-6DDE7C14C735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r" defTabSz="914400" rtl="1" eaLnBrk="1" latinLnBrk="0" hangingPunct="1">
        <a:spcBef>
          <a:spcPct val="0"/>
        </a:spcBef>
        <a:buNone/>
        <a:defRPr lang="en-US" sz="3600" b="0" i="0" u="none" strike="noStrike" kern="1200" baseline="0" smtClean="0">
          <a:solidFill>
            <a:schemeClr val="tx2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342900" algn="r" defTabSz="914400" rtl="1" eaLnBrk="1" latinLnBrk="0" hangingPunct="1">
        <a:lnSpc>
          <a:spcPct val="100000"/>
        </a:lnSpc>
        <a:spcBef>
          <a:spcPct val="20000"/>
        </a:spcBef>
        <a:spcAft>
          <a:spcPts val="600"/>
        </a:spcAft>
        <a:buFont typeface="Wingdings" pitchFamily="2" charset="2"/>
        <a:buChar char="§"/>
        <a:defRPr lang="en-US" sz="2000" b="0" i="0" u="none" strike="noStrike" kern="1200" baseline="0" smtClean="0">
          <a:solidFill>
            <a:schemeClr val="tx2"/>
          </a:solidFill>
          <a:latin typeface="+mj-lt"/>
          <a:ea typeface="+mn-ea"/>
          <a:cs typeface="+mn-cs"/>
        </a:defRPr>
      </a:lvl1pPr>
      <a:lvl2pPr marL="742950" indent="-285750" algn="r" defTabSz="914400" rtl="1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lang="en-US" sz="1600" b="0" i="0" u="none" strike="noStrike" kern="1200" baseline="0" smtClean="0">
          <a:solidFill>
            <a:schemeClr val="tx2"/>
          </a:solidFill>
          <a:latin typeface="+mj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100000"/>
        </a:lnSpc>
        <a:spcBef>
          <a:spcPct val="20000"/>
        </a:spcBef>
        <a:spcAft>
          <a:spcPts val="600"/>
        </a:spcAft>
        <a:buFont typeface="Wingdings" pitchFamily="2" charset="2"/>
        <a:buNone/>
        <a:defRPr lang="en-US" sz="1400" b="0" i="0" u="none" strike="noStrike" kern="1200" baseline="0" smtClean="0">
          <a:solidFill>
            <a:schemeClr val="tx2"/>
          </a:solidFill>
          <a:latin typeface="+mj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1">
            <a:lumMod val="50000"/>
            <a:lumOff val="50000"/>
          </a:schemeClr>
        </a:buClr>
        <a:buFont typeface="Wingdings" pitchFamily="2" charset="2"/>
        <a:buNone/>
        <a:defRPr lang="en-US" sz="1400" b="0" i="0" u="none" strike="noStrike" kern="1200" baseline="0" smtClean="0">
          <a:solidFill>
            <a:schemeClr val="tx2"/>
          </a:solidFill>
          <a:latin typeface="+mj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1">
            <a:lumMod val="50000"/>
            <a:lumOff val="50000"/>
          </a:schemeClr>
        </a:buClr>
        <a:buFont typeface="Wingdings" pitchFamily="2" charset="2"/>
        <a:buNone/>
        <a:defRPr lang="en-US" sz="1400" b="0" i="0" u="none" strike="noStrike" kern="1200" baseline="0" smtClean="0">
          <a:solidFill>
            <a:schemeClr val="tx2"/>
          </a:solidFill>
          <a:latin typeface="+mj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100000"/>
        </a:lnSpc>
        <a:spcBef>
          <a:spcPct val="20000"/>
        </a:spcBef>
        <a:spcAft>
          <a:spcPts val="600"/>
        </a:spcAft>
        <a:buFontTx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100000"/>
        </a:lnSpc>
        <a:spcBef>
          <a:spcPct val="20000"/>
        </a:spcBef>
        <a:spcAft>
          <a:spcPts val="600"/>
        </a:spcAft>
        <a:buFontTx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100000"/>
        </a:lnSpc>
        <a:spcBef>
          <a:spcPct val="20000"/>
        </a:spcBef>
        <a:spcAft>
          <a:spcPts val="600"/>
        </a:spcAft>
        <a:buFontTx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100000"/>
        </a:lnSpc>
        <a:spcBef>
          <a:spcPct val="20000"/>
        </a:spcBef>
        <a:spcAft>
          <a:spcPts val="600"/>
        </a:spcAft>
        <a:buFontTx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وان 1"/>
          <p:cNvSpPr txBox="1">
            <a:spLocks/>
          </p:cNvSpPr>
          <p:nvPr/>
        </p:nvSpPr>
        <p:spPr>
          <a:xfrm>
            <a:off x="2060104" y="1524000"/>
            <a:ext cx="6781800" cy="1069975"/>
          </a:xfrm>
          <a:prstGeom prst="rect">
            <a:avLst/>
          </a:prstGeom>
        </p:spPr>
        <p:txBody>
          <a:bodyPr vert="horz" lIns="0" tIns="45720" rIns="0" bIns="0" rtlCol="0" anchor="b" anchorCtr="0">
            <a:noAutofit/>
          </a:bodyPr>
          <a:lstStyle>
            <a:lvl1pPr algn="r" defTabSz="914400" rtl="1" eaLnBrk="1" latinLnBrk="0" hangingPunct="1">
              <a:spcBef>
                <a:spcPct val="0"/>
              </a:spcBef>
              <a:buNone/>
              <a:defRPr lang="en-US" sz="4200" b="0" i="0" u="none" strike="noStrike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6000" dirty="0" smtClean="0">
                <a:latin typeface="Rockwell Extra Bold" pitchFamily="18" charset="0"/>
              </a:rPr>
              <a:t>Google </a:t>
            </a:r>
            <a:r>
              <a:rPr lang="en-US" sz="6000" dirty="0" smtClean="0">
                <a:latin typeface="Rockwell Extra Bold" pitchFamily="18" charset="0"/>
              </a:rPr>
              <a:t>drive </a:t>
            </a:r>
            <a:endParaRPr lang="en-US" dirty="0">
              <a:latin typeface="Rockwell Extra Bold" pitchFamily="18" charset="0"/>
            </a:endParaRPr>
          </a:p>
        </p:txBody>
      </p:sp>
      <p:sp>
        <p:nvSpPr>
          <p:cNvPr id="5" name="عنوان فرعي 2"/>
          <p:cNvSpPr>
            <a:spLocks noGrp="1"/>
          </p:cNvSpPr>
          <p:nvPr>
            <p:ph type="subTitle" idx="1"/>
          </p:nvPr>
        </p:nvSpPr>
        <p:spPr>
          <a:xfrm>
            <a:off x="2699792" y="2613245"/>
            <a:ext cx="3037384" cy="762000"/>
          </a:xfrm>
        </p:spPr>
        <p:txBody>
          <a:bodyPr/>
          <a:lstStyle/>
          <a:p>
            <a:r>
              <a:rPr lang="ar-SA" dirty="0" smtClean="0">
                <a:latin typeface="Traditional Arabic" pitchFamily="18" charset="-78"/>
                <a:cs typeface="Traditional Arabic" pitchFamily="18" charset="-78"/>
              </a:rPr>
              <a:t>إعداد : سارة اليوسف </a:t>
            </a:r>
            <a:endParaRPr lang="ar-SA" dirty="0">
              <a:latin typeface="Traditional Arabic" pitchFamily="18" charset="-78"/>
              <a:cs typeface="Traditional Arabic" pitchFamily="18" charset="-78"/>
            </a:endParaRPr>
          </a:p>
        </p:txBody>
      </p:sp>
      <p:pic>
        <p:nvPicPr>
          <p:cNvPr id="6" name="صورة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9872" y="4437112"/>
            <a:ext cx="1704975" cy="1485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236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8064" y="620688"/>
            <a:ext cx="3230455" cy="5709252"/>
          </a:xfrm>
          <a:prstGeom prst="rect">
            <a:avLst/>
          </a:prstGeom>
        </p:spPr>
      </p:pic>
      <p:sp>
        <p:nvSpPr>
          <p:cNvPr id="6" name="مستطيل 5"/>
          <p:cNvSpPr/>
          <p:nvPr/>
        </p:nvSpPr>
        <p:spPr>
          <a:xfrm>
            <a:off x="5580112" y="6030497"/>
            <a:ext cx="538929" cy="83099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r>
              <a:rPr lang="ar-SA" sz="4800" dirty="0" smtClean="0">
                <a:solidFill>
                  <a:schemeClr val="accent1">
                    <a:lumMod val="60000"/>
                    <a:lumOff val="40000"/>
                  </a:schemeClr>
                </a:solidFill>
                <a:sym typeface="Wingdings 2"/>
              </a:rPr>
              <a:t></a:t>
            </a:r>
            <a:endParaRPr lang="ar-SA" sz="48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7" name="صورة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594577"/>
            <a:ext cx="3240829" cy="5761473"/>
          </a:xfrm>
          <a:prstGeom prst="rect">
            <a:avLst/>
          </a:prstGeom>
        </p:spPr>
      </p:pic>
      <p:sp>
        <p:nvSpPr>
          <p:cNvPr id="8" name="مستطيل 7"/>
          <p:cNvSpPr/>
          <p:nvPr/>
        </p:nvSpPr>
        <p:spPr>
          <a:xfrm>
            <a:off x="827583" y="3284984"/>
            <a:ext cx="538929" cy="83099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r>
              <a:rPr lang="ar-SA" sz="4800" dirty="0" smtClean="0">
                <a:solidFill>
                  <a:schemeClr val="accent1">
                    <a:lumMod val="60000"/>
                    <a:lumOff val="40000"/>
                  </a:schemeClr>
                </a:solidFill>
                <a:sym typeface="Wingdings 2"/>
              </a:rPr>
              <a:t></a:t>
            </a:r>
            <a:endParaRPr lang="ar-SA" sz="48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0637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4" name="عنصر نائب للمحتوى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6096" y="620688"/>
            <a:ext cx="3109987" cy="5528867"/>
          </a:xfrm>
        </p:spPr>
      </p:pic>
      <p:pic>
        <p:nvPicPr>
          <p:cNvPr id="5" name="صورة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620688"/>
            <a:ext cx="3181854" cy="5544615"/>
          </a:xfrm>
          <a:prstGeom prst="rect">
            <a:avLst/>
          </a:prstGeom>
        </p:spPr>
      </p:pic>
      <p:sp>
        <p:nvSpPr>
          <p:cNvPr id="6" name="مستطيل 5"/>
          <p:cNvSpPr/>
          <p:nvPr/>
        </p:nvSpPr>
        <p:spPr>
          <a:xfrm>
            <a:off x="2095606" y="5614998"/>
            <a:ext cx="538929" cy="83099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r>
              <a:rPr lang="ar-SA" sz="4800" dirty="0" smtClean="0">
                <a:solidFill>
                  <a:schemeClr val="accent1">
                    <a:lumMod val="60000"/>
                    <a:lumOff val="40000"/>
                  </a:schemeClr>
                </a:solidFill>
                <a:sym typeface="Wingdings 2"/>
              </a:rPr>
              <a:t></a:t>
            </a:r>
            <a:endParaRPr lang="ar-SA" sz="48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" name="مستطيل 6"/>
          <p:cNvSpPr/>
          <p:nvPr/>
        </p:nvSpPr>
        <p:spPr>
          <a:xfrm>
            <a:off x="5581382" y="3174067"/>
            <a:ext cx="538929" cy="83099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r>
              <a:rPr lang="ar-SA" sz="4800" dirty="0" smtClean="0">
                <a:solidFill>
                  <a:schemeClr val="accent1">
                    <a:lumMod val="60000"/>
                    <a:lumOff val="40000"/>
                  </a:schemeClr>
                </a:solidFill>
                <a:sym typeface="Wingdings 2"/>
              </a:rPr>
              <a:t></a:t>
            </a:r>
            <a:endParaRPr lang="ar-SA" sz="48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8047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عنصر نائب للمحتوى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2080" y="620688"/>
            <a:ext cx="3181995" cy="5656882"/>
          </a:xfrm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715577"/>
            <a:ext cx="1195387" cy="1390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مستطيل 7"/>
          <p:cNvSpPr/>
          <p:nvPr/>
        </p:nvSpPr>
        <p:spPr>
          <a:xfrm>
            <a:off x="7777487" y="908720"/>
            <a:ext cx="538929" cy="83099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r>
              <a:rPr lang="ar-SA" sz="4800" dirty="0" smtClean="0">
                <a:sym typeface="Wingdings 2"/>
              </a:rPr>
              <a:t></a:t>
            </a:r>
            <a:endParaRPr lang="ar-SA" sz="4800" dirty="0"/>
          </a:p>
        </p:txBody>
      </p:sp>
      <p:sp>
        <p:nvSpPr>
          <p:cNvPr id="9" name="مستطيل 8"/>
          <p:cNvSpPr/>
          <p:nvPr/>
        </p:nvSpPr>
        <p:spPr>
          <a:xfrm>
            <a:off x="899592" y="4005064"/>
            <a:ext cx="3722493" cy="70788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r>
              <a:rPr lang="ar-SA" sz="4000" dirty="0" smtClean="0">
                <a:sym typeface="Wingdings 2"/>
              </a:rPr>
              <a:t>لإعادة ترتيب الملفات </a:t>
            </a:r>
            <a:endParaRPr lang="ar-SA" sz="4000" dirty="0"/>
          </a:p>
        </p:txBody>
      </p:sp>
      <p:sp>
        <p:nvSpPr>
          <p:cNvPr id="10" name="مستطيل 9"/>
          <p:cNvSpPr/>
          <p:nvPr/>
        </p:nvSpPr>
        <p:spPr>
          <a:xfrm>
            <a:off x="691174" y="1892116"/>
            <a:ext cx="4139328" cy="132343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ar-SA" sz="4000" dirty="0" smtClean="0">
                <a:solidFill>
                  <a:srgbClr val="FF0000"/>
                </a:solidFill>
                <a:sym typeface="Wingdings 2"/>
              </a:rPr>
              <a:t>للبحث في</a:t>
            </a:r>
          </a:p>
          <a:p>
            <a:pPr algn="ctr"/>
            <a:r>
              <a:rPr lang="ar-SA" sz="4000" dirty="0" smtClean="0">
                <a:solidFill>
                  <a:srgbClr val="FF0000"/>
                </a:solidFill>
                <a:sym typeface="Wingdings 2"/>
              </a:rPr>
              <a:t> </a:t>
            </a:r>
            <a:r>
              <a:rPr lang="en-US" sz="4000" dirty="0" smtClean="0">
                <a:solidFill>
                  <a:srgbClr val="FF0000"/>
                </a:solidFill>
                <a:sym typeface="Wingdings 2"/>
              </a:rPr>
              <a:t>  Google drive</a:t>
            </a:r>
            <a:r>
              <a:rPr lang="ar-SA" sz="4000" dirty="0" smtClean="0">
                <a:solidFill>
                  <a:srgbClr val="FF0000"/>
                </a:solidFill>
                <a:sym typeface="Wingdings 2"/>
              </a:rPr>
              <a:t> </a:t>
            </a:r>
            <a:endParaRPr lang="ar-SA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2307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4" name="عنصر نائب للمحتوى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2080" y="620688"/>
            <a:ext cx="3181995" cy="5656882"/>
          </a:xfrm>
        </p:spPr>
      </p:pic>
      <p:pic>
        <p:nvPicPr>
          <p:cNvPr id="5" name="صورة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620688"/>
            <a:ext cx="3189143" cy="5629583"/>
          </a:xfrm>
          <a:prstGeom prst="rect">
            <a:avLst/>
          </a:prstGeom>
        </p:spPr>
      </p:pic>
      <p:sp>
        <p:nvSpPr>
          <p:cNvPr id="6" name="مستطيل 5"/>
          <p:cNvSpPr/>
          <p:nvPr/>
        </p:nvSpPr>
        <p:spPr>
          <a:xfrm>
            <a:off x="5311917" y="908720"/>
            <a:ext cx="538929" cy="83099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r>
              <a:rPr lang="ar-SA" sz="4800" dirty="0" smtClean="0">
                <a:solidFill>
                  <a:schemeClr val="accent1">
                    <a:lumMod val="60000"/>
                    <a:lumOff val="40000"/>
                  </a:schemeClr>
                </a:solidFill>
                <a:sym typeface="Wingdings 2"/>
              </a:rPr>
              <a:t></a:t>
            </a:r>
            <a:endParaRPr lang="ar-SA" sz="48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8" name="سهم إلى اليسار 7"/>
          <p:cNvSpPr/>
          <p:nvPr/>
        </p:nvSpPr>
        <p:spPr>
          <a:xfrm>
            <a:off x="3511717" y="1844824"/>
            <a:ext cx="2069664" cy="43204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047201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0072" y="620688"/>
            <a:ext cx="3118847" cy="5544616"/>
          </a:xfrm>
          <a:prstGeom prst="rect">
            <a:avLst/>
          </a:prstGeom>
        </p:spPr>
      </p:pic>
      <p:pic>
        <p:nvPicPr>
          <p:cNvPr id="5" name="صورة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620686"/>
            <a:ext cx="3118847" cy="5544615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715577"/>
            <a:ext cx="1195387" cy="1390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سهم إلى اليسار 7"/>
          <p:cNvSpPr/>
          <p:nvPr/>
        </p:nvSpPr>
        <p:spPr>
          <a:xfrm rot="19616383">
            <a:off x="4048066" y="4674524"/>
            <a:ext cx="1656184" cy="50405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157545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4" name="عنصر نائب للمحتوى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620688"/>
            <a:ext cx="3109986" cy="5528866"/>
          </a:xfrm>
        </p:spPr>
      </p:pic>
      <p:pic>
        <p:nvPicPr>
          <p:cNvPr id="5" name="صورة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0071" y="630379"/>
            <a:ext cx="3118847" cy="5544616"/>
          </a:xfrm>
          <a:prstGeom prst="rect">
            <a:avLst/>
          </a:prstGeom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5589240"/>
            <a:ext cx="1195387" cy="1395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706171">
            <a:off x="3901591" y="5222960"/>
            <a:ext cx="1042164" cy="7763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77581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acro_TP101859855">
  <a:themeElements>
    <a:clrScheme name="Macro">
      <a:dk1>
        <a:sysClr val="windowText" lastClr="000000"/>
      </a:dk1>
      <a:lt1>
        <a:sysClr val="window" lastClr="FFFFFF"/>
      </a:lt1>
      <a:dk2>
        <a:srgbClr val="3F3F4D"/>
      </a:dk2>
      <a:lt2>
        <a:srgbClr val="DDDDDD"/>
      </a:lt2>
      <a:accent1>
        <a:srgbClr val="A51009"/>
      </a:accent1>
      <a:accent2>
        <a:srgbClr val="DE7014"/>
      </a:accent2>
      <a:accent3>
        <a:srgbClr val="704836"/>
      </a:accent3>
      <a:accent4>
        <a:srgbClr val="F2B431"/>
      </a:accent4>
      <a:accent5>
        <a:srgbClr val="7F221D"/>
      </a:accent5>
      <a:accent6>
        <a:srgbClr val="CDAC77"/>
      </a:accent6>
      <a:hlink>
        <a:srgbClr val="F5B123"/>
      </a:hlink>
      <a:folHlink>
        <a:srgbClr val="E19B0B"/>
      </a:folHlink>
    </a:clrScheme>
    <a:fontScheme name="Macr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acr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300000"/>
              </a:schemeClr>
            </a:gs>
            <a:gs pos="100000">
              <a:schemeClr val="phClr">
                <a:tint val="80000"/>
                <a:satMod val="15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hade val="90000"/>
                <a:satMod val="300000"/>
              </a:schemeClr>
            </a:gs>
            <a:gs pos="100000">
              <a:schemeClr val="phClr">
                <a:satMod val="150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70000"/>
              </a:srgbClr>
            </a:outerShdw>
          </a:effectLst>
        </a:effectStyle>
        <a:effectStyle>
          <a:effectLst>
            <a:outerShdw blurRad="25400" dist="254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contourW="15875" prstMaterial="softmetal">
            <a:bevelT w="25400" h="19050" prst="angle"/>
            <a:contourClr>
              <a:schemeClr val="phClr">
                <a:shade val="30000"/>
              </a:schemeClr>
            </a:contourClr>
          </a:sp3d>
        </a:effectStyle>
        <a:effectStyle>
          <a:effectLst>
            <a:outerShdw blurRad="254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contourW="19050" prstMaterial="metal">
            <a:bevelT w="63500" h="31750" prst="angle"/>
            <a:contourClr>
              <a:schemeClr val="phClr">
                <a:shade val="25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7000"/>
                <a:shade val="93000"/>
                <a:satMod val="110000"/>
                <a:lumMod val="90000"/>
              </a:schemeClr>
            </a:gs>
            <a:gs pos="76000">
              <a:schemeClr val="phClr">
                <a:tint val="85000"/>
                <a:shade val="75000"/>
                <a:satMod val="120000"/>
              </a:schemeClr>
            </a:gs>
            <a:gs pos="100000">
              <a:schemeClr val="phClr">
                <a:tint val="86000"/>
                <a:shade val="50000"/>
                <a:satMod val="13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35000"/>
                <a:satMod val="146000"/>
                <a:lumMod val="101000"/>
              </a:schemeClr>
            </a:gs>
            <a:gs pos="26000">
              <a:schemeClr val="phClr">
                <a:tint val="96000"/>
                <a:shade val="96000"/>
                <a:satMod val="190000"/>
              </a:schemeClr>
            </a:gs>
            <a:gs pos="100000">
              <a:schemeClr val="phClr">
                <a:tint val="60000"/>
                <a:shade val="90000"/>
                <a:satMod val="22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TM01859866[[fn=الماكرو]]</Template>
  <TotalTime>23</TotalTime>
  <Words>20</Words>
  <Application>Microsoft Office PowerPoint</Application>
  <PresentationFormat>عرض على الشاشة (3:4)‏</PresentationFormat>
  <Paragraphs>11</Paragraphs>
  <Slides>7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7</vt:i4>
      </vt:variant>
    </vt:vector>
  </HeadingPairs>
  <TitlesOfParts>
    <vt:vector size="8" baseType="lpstr">
      <vt:lpstr>macro_TP101859855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saDA26</dc:creator>
  <cp:lastModifiedBy>saDA26</cp:lastModifiedBy>
  <cp:revision>3</cp:revision>
  <dcterms:created xsi:type="dcterms:W3CDTF">2016-03-27T03:55:14Z</dcterms:created>
  <dcterms:modified xsi:type="dcterms:W3CDTF">2016-03-27T04:18:28Z</dcterms:modified>
</cp:coreProperties>
</file>