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2" r:id="rId9"/>
    <p:sldId id="264" r:id="rId10"/>
    <p:sldId id="263" r:id="rId11"/>
    <p:sldId id="265" r:id="rId12"/>
    <p:sldId id="269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70" d="100"/>
          <a:sy n="70" d="100"/>
        </p:scale>
        <p:origin x="-137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8E5B8D1-D711-485B-98CE-389A8299B1A7}" type="datetimeFigureOut">
              <a:rPr lang="ar-SA" smtClean="0"/>
              <a:t>18/06/37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3B01B47-3CA4-423F-8C0E-F6A455229A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22819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01B47-3CA4-423F-8C0E-F6A455229A29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4271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01B47-3CA4-423F-8C0E-F6A455229A29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609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1330496" y="0"/>
            <a:ext cx="73152" cy="6858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822" y="0"/>
            <a:ext cx="1333500" cy="68580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 flipH="1">
            <a:off x="19734" y="6629400"/>
            <a:ext cx="9144000" cy="22860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7704" y="1371600"/>
            <a:ext cx="6781800" cy="1069975"/>
          </a:xfrm>
        </p:spPr>
        <p:txBody>
          <a:bodyPr bIns="0" anchor="b" anchorCtr="0">
            <a:noAutofit/>
          </a:bodyPr>
          <a:lstStyle>
            <a:lvl1pPr>
              <a:defRPr sz="4200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7704" y="2438400"/>
            <a:ext cx="6781800" cy="762000"/>
          </a:xfrm>
        </p:spPr>
        <p:txBody>
          <a:bodyPr lIns="0" tIns="0" rIns="0">
            <a:normAutofit/>
          </a:bodyPr>
          <a:lstStyle>
            <a:lvl1pPr marL="0" indent="0" algn="r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1412127" y="6610350"/>
            <a:ext cx="1524000" cy="228600"/>
          </a:xfrm>
        </p:spPr>
        <p:txBody>
          <a:bodyPr/>
          <a:lstStyle/>
          <a:p>
            <a:fld id="{685B59E1-4ACE-4F43-B780-5E3A7EA418CE}" type="datetimeFigureOut">
              <a:rPr lang="ar-SA" smtClean="0"/>
              <a:t>18/06/37</a:t>
            </a:fld>
            <a:endParaRPr lang="ar-SA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8389" y="6610350"/>
            <a:ext cx="1198880" cy="228600"/>
          </a:xfrm>
        </p:spPr>
        <p:txBody>
          <a:bodyPr/>
          <a:lstStyle/>
          <a:p>
            <a:fld id="{538347DC-B4A1-41CC-BAD4-7BC50414AAC3}" type="slidenum">
              <a:rPr lang="ar-SA" smtClean="0"/>
              <a:t>‹#›</a:t>
            </a:fld>
            <a:endParaRPr lang="ar-S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3084512" y="6611112"/>
            <a:ext cx="5600700" cy="228600"/>
          </a:xfrm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0800000">
            <a:off x="457200" y="1981200"/>
            <a:ext cx="8229600" cy="4144963"/>
          </a:xfrm>
        </p:spPr>
        <p:txBody>
          <a:bodyPr vert="eaVer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 flipH="1"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59E1-4ACE-4F43-B780-5E3A7EA418CE}" type="datetimeFigureOut">
              <a:rPr lang="ar-SA" smtClean="0"/>
              <a:t>18/06/37</a:t>
            </a:fld>
            <a:endParaRPr lang="ar-S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8347DC-B4A1-41CC-BAD4-7BC50414AAC3}" type="slidenum">
              <a:rPr lang="ar-SA" smtClean="0"/>
              <a:t>‹#›</a:t>
            </a:fld>
            <a:endParaRPr lang="ar-SA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0800000">
            <a:off x="539552" y="589085"/>
            <a:ext cx="2057400" cy="553707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0800000">
            <a:off x="2771800" y="585216"/>
            <a:ext cx="6019800" cy="5541264"/>
          </a:xfrm>
        </p:spPr>
        <p:txBody>
          <a:bodyPr vert="eaVert"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 flipH="1"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59E1-4ACE-4F43-B780-5E3A7EA418CE}" type="datetimeFigureOut">
              <a:rPr lang="ar-SA" smtClean="0"/>
              <a:t>18/06/37</a:t>
            </a:fld>
            <a:endParaRPr lang="ar-S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8347DC-B4A1-41CC-BAD4-7BC50414AAC3}" type="slidenum">
              <a:rPr lang="ar-SA" smtClean="0"/>
              <a:t>‹#›</a:t>
            </a:fld>
            <a:endParaRPr lang="ar-SA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 flipH="1">
            <a:off x="0" y="6631305"/>
            <a:ext cx="9144000" cy="2286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9144000" cy="40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59E1-4ACE-4F43-B780-5E3A7EA418CE}" type="datetimeFigureOut">
              <a:rPr lang="ar-SA" smtClean="0"/>
              <a:t>18/06/37</a:t>
            </a:fld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8347DC-B4A1-41CC-BAD4-7BC50414AAC3}" type="slidenum">
              <a:rPr lang="ar-SA" smtClean="0"/>
              <a:t>‹#›</a:t>
            </a:fld>
            <a:endParaRPr lang="ar-S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 flipH="1">
            <a:off x="-813" y="6629400"/>
            <a:ext cx="7705726" cy="2286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245101"/>
            <a:ext cx="6934199" cy="1155700"/>
          </a:xfrm>
        </p:spPr>
        <p:txBody>
          <a:bodyPr anchor="t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4114800"/>
            <a:ext cx="6934199" cy="1130300"/>
          </a:xfrm>
        </p:spPr>
        <p:txBody>
          <a:bodyPr anchor="b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747717" y="27384"/>
            <a:ext cx="1363980" cy="6858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467544" y="6612567"/>
            <a:ext cx="1524000" cy="246888"/>
          </a:xfrm>
        </p:spPr>
        <p:txBody>
          <a:bodyPr/>
          <a:lstStyle/>
          <a:p>
            <a:fld id="{685B59E1-4ACE-4F43-B780-5E3A7EA418CE}" type="datetimeFigureOut">
              <a:rPr lang="ar-SA" smtClean="0"/>
              <a:t>18/06/37</a:t>
            </a:fld>
            <a:endParaRPr lang="ar-SA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0" y="6612567"/>
            <a:ext cx="381000" cy="246888"/>
          </a:xfrm>
        </p:spPr>
        <p:txBody>
          <a:bodyPr/>
          <a:lstStyle/>
          <a:p>
            <a:fld id="{538347DC-B4A1-41CC-BAD4-7BC50414AAC3}" type="slidenum">
              <a:rPr lang="ar-SA" smtClean="0"/>
              <a:t>‹#›</a:t>
            </a:fld>
            <a:endParaRPr lang="ar-SA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2118425" y="6612567"/>
            <a:ext cx="5562600" cy="247650"/>
          </a:xfrm>
        </p:spPr>
        <p:txBody>
          <a:bodyPr/>
          <a:lstStyle/>
          <a:p>
            <a:endParaRPr lang="ar-SA"/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7681025" y="0"/>
            <a:ext cx="731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 flipH="1"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85B59E1-4ACE-4F43-B780-5E3A7EA418CE}" type="datetimeFigureOut">
              <a:rPr lang="ar-SA" smtClean="0"/>
              <a:t>18/06/37</a:t>
            </a:fld>
            <a:endParaRPr lang="ar-SA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38347DC-B4A1-41CC-BAD4-7BC50414AAC3}" type="slidenum">
              <a:rPr lang="ar-SA" smtClean="0"/>
              <a:t>‹#›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 flipH="1">
            <a:off x="0" y="6631305"/>
            <a:ext cx="9144000" cy="22860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85B59E1-4ACE-4F43-B780-5E3A7EA418CE}" type="datetimeFigureOut">
              <a:rPr lang="ar-SA" smtClean="0"/>
              <a:t>18/06/37</a:t>
            </a:fld>
            <a:endParaRPr lang="ar-SA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38347DC-B4A1-41CC-BAD4-7BC50414AAC3}" type="slidenum">
              <a:rPr lang="ar-SA" smtClean="0"/>
              <a:t>‹#›</a:t>
            </a:fld>
            <a:endParaRPr lang="ar-SA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40386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 flipH="1"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59E1-4ACE-4F43-B780-5E3A7EA418CE}" type="datetimeFigureOut">
              <a:rPr lang="ar-SA" smtClean="0"/>
              <a:t>18/06/37</a:t>
            </a:fld>
            <a:endParaRPr lang="ar-SA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8347DC-B4A1-41CC-BAD4-7BC50414AAC3}" type="slidenum">
              <a:rPr lang="ar-SA" smtClean="0"/>
              <a:t>‹#›</a:t>
            </a:fld>
            <a:endParaRPr lang="ar-SA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 flipH="1">
            <a:off x="0" y="6631305"/>
            <a:ext cx="9144000" cy="22860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59E1-4ACE-4F43-B780-5E3A7EA418CE}" type="datetimeFigureOut">
              <a:rPr lang="ar-SA" smtClean="0"/>
              <a:t>18/06/37</a:t>
            </a:fld>
            <a:endParaRPr lang="ar-S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8347DC-B4A1-41CC-BAD4-7BC50414AAC3}" type="slidenum">
              <a:rPr lang="ar-SA" smtClean="0"/>
              <a:t>‹#›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40386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5364088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نمط العنوان الرئيسي</a:t>
            </a:r>
            <a:endParaRPr lang="en-US" smtClean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39552" y="1524000"/>
            <a:ext cx="4267200" cy="4114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5364089" y="2514599"/>
            <a:ext cx="33528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 flipH="1"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85B59E1-4ACE-4F43-B780-5E3A7EA418CE}" type="datetimeFigureOut">
              <a:rPr lang="ar-SA" smtClean="0"/>
              <a:t>18/06/37</a:t>
            </a:fld>
            <a:endParaRPr lang="ar-SA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38347DC-B4A1-41CC-BAD4-7BC50414AAC3}" type="slidenum">
              <a:rPr lang="ar-SA" smtClean="0"/>
              <a:t>‹#›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 flipH="1"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608" y="1554480"/>
            <a:ext cx="4270248" cy="40599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64088" y="2514600"/>
            <a:ext cx="3355848" cy="3127248"/>
          </a:xfrm>
        </p:spPr>
        <p:txBody>
          <a:bodyPr/>
          <a:lstStyle>
            <a:lvl1pPr marL="0" indent="0" algn="r" rtl="1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59E1-4ACE-4F43-B780-5E3A7EA418CE}" type="datetimeFigureOut">
              <a:rPr lang="ar-SA" smtClean="0"/>
              <a:t>18/06/37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47DC-B4A1-41CC-BAD4-7BC50414AAC3}" type="slidenum">
              <a:rPr lang="ar-SA" smtClean="0"/>
              <a:t>‹#›</a:t>
            </a:fld>
            <a:endParaRPr lang="ar-SA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40386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13512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13512" y="5637212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"/>
          <p:cNvSpPr>
            <a:spLocks noGrp="1"/>
          </p:cNvSpPr>
          <p:nvPr>
            <p:ph type="title"/>
          </p:nvPr>
        </p:nvSpPr>
        <p:spPr>
          <a:xfrm>
            <a:off x="5364088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نمط العنوان الرئيسي</a:t>
            </a:r>
            <a:endParaRPr 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56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ar-SA" sz="3600" b="0" i="0" u="none" strike="noStrike" kern="1200" baseline="0" smtClean="0">
                <a:solidFill>
                  <a:srgbClr val="3F3F4D"/>
                </a:solidFill>
                <a:latin typeface="+mj-lt"/>
              </a:rPr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ar-SA" sz="2000" b="0" i="0" u="none" strike="noStrike" kern="1200" baseline="0" smtClean="0">
                <a:solidFill>
                  <a:srgbClr val="3F3F4D"/>
                </a:solidFill>
                <a:latin typeface="+mn-lt"/>
              </a:rPr>
              <a:t>انقر لتحرير أنماط النص الرئيسي</a:t>
            </a:r>
          </a:p>
          <a:p>
            <a:pPr lvl="1"/>
            <a:r>
              <a:rPr lang="ar-SA" sz="2000" b="0" i="0" u="none" strike="noStrike" kern="1200" baseline="0" smtClean="0">
                <a:solidFill>
                  <a:srgbClr val="3F3F4D"/>
                </a:solidFill>
                <a:latin typeface="+mn-lt"/>
              </a:rPr>
              <a:t>المستوى الثاني</a:t>
            </a:r>
          </a:p>
          <a:p>
            <a:pPr lvl="2"/>
            <a:r>
              <a:rPr lang="ar-SA" sz="2000" b="0" i="0" u="none" strike="noStrike" kern="1200" baseline="0" smtClean="0">
                <a:solidFill>
                  <a:srgbClr val="3F3F4D"/>
                </a:solidFill>
                <a:latin typeface="+mn-lt"/>
              </a:rPr>
              <a:t>المستوى الثالث</a:t>
            </a:r>
          </a:p>
          <a:p>
            <a:pPr lvl="3"/>
            <a:r>
              <a:rPr lang="ar-SA" sz="2000" b="0" i="0" u="none" strike="noStrike" kern="1200" baseline="0" smtClean="0">
                <a:solidFill>
                  <a:srgbClr val="3F3F4D"/>
                </a:solidFill>
                <a:latin typeface="+mn-lt"/>
              </a:rPr>
              <a:t>المستوى الرابع</a:t>
            </a:r>
          </a:p>
          <a:p>
            <a:pPr lvl="4"/>
            <a:r>
              <a:rPr lang="ar-SA" sz="2000" b="0" i="0" u="none" strike="noStrike" kern="1200" baseline="0" smtClean="0">
                <a:solidFill>
                  <a:srgbClr val="3F3F4D"/>
                </a:solidFill>
                <a:latin typeface="+mn-lt"/>
              </a:rPr>
              <a:t>المستوى الخامس</a:t>
            </a:r>
            <a:endParaRPr lang="en-US" b="0" i="0" u="none" strike="noStrike" kern="1200" baseline="0" smtClean="0">
              <a:solidFill>
                <a:srgbClr val="3F3F4D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7544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900" baseline="0">
                <a:solidFill>
                  <a:schemeClr val="tx1"/>
                </a:solidFill>
              </a:defRPr>
            </a:lvl1pPr>
          </a:lstStyle>
          <a:p>
            <a:fld id="{685B59E1-4ACE-4F43-B780-5E3A7EA418CE}" type="datetimeFigureOut">
              <a:rPr lang="ar-SA" smtClean="0"/>
              <a:t>18/06/37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1720" y="6610350"/>
            <a:ext cx="6629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900" baseline="0">
                <a:solidFill>
                  <a:schemeClr val="tx1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900" baseline="0">
                <a:solidFill>
                  <a:schemeClr val="tx1"/>
                </a:solidFill>
              </a:defRPr>
            </a:lvl1pPr>
          </a:lstStyle>
          <a:p>
            <a:fld id="{538347DC-B4A1-41CC-BAD4-7BC50414AAC3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r" defTabSz="914400" rtl="1" eaLnBrk="1" latinLnBrk="0" hangingPunct="1">
        <a:spcBef>
          <a:spcPct val="0"/>
        </a:spcBef>
        <a:buNone/>
        <a:defRPr lang="en-US" sz="3600" b="0" i="0" u="none" strike="noStrike" kern="1200" baseline="0" smtClean="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lang="en-US" sz="2000" b="0" i="0" u="none" strike="noStrike" kern="1200" baseline="0" smtClean="0">
          <a:solidFill>
            <a:schemeClr val="tx2"/>
          </a:solidFill>
          <a:latin typeface="+mj-lt"/>
          <a:ea typeface="+mn-ea"/>
          <a:cs typeface="+mn-cs"/>
        </a:defRPr>
      </a:lvl1pPr>
      <a:lvl2pPr marL="742950" indent="-28575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lang="en-US" sz="1600" b="0" i="0" u="none" strike="noStrike" kern="1200" baseline="0" smtClean="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lang="en-US" sz="1400" b="0" i="0" u="none" strike="noStrike" kern="1200" baseline="0" smtClean="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lang="en-US" sz="1400" b="0" i="0" u="none" strike="noStrike" kern="1200" baseline="0" smtClean="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lang="en-US" sz="1400" b="0" i="0" u="none" strike="noStrike" kern="1200" baseline="0" smtClean="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>
                <a:latin typeface="Rockwell Extra Bold" pitchFamily="18" charset="0"/>
              </a:rPr>
              <a:t>Drop box</a:t>
            </a:r>
            <a:endParaRPr lang="ar-SA" dirty="0">
              <a:latin typeface="Rockwell Extra Bold" pitchFamily="18" charset="0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987824" y="2492896"/>
            <a:ext cx="3037384" cy="762000"/>
          </a:xfrm>
        </p:spPr>
        <p:txBody>
          <a:bodyPr/>
          <a:lstStyle/>
          <a:p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إعداد : سارة اليوسف </a:t>
            </a:r>
            <a:endParaRPr lang="ar-SA" dirty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831" y="4003402"/>
            <a:ext cx="20383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57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4664"/>
            <a:ext cx="3501874" cy="6225555"/>
          </a:xfrm>
        </p:spPr>
      </p:pic>
      <p:sp>
        <p:nvSpPr>
          <p:cNvPr id="7" name="خماسي 6"/>
          <p:cNvSpPr/>
          <p:nvPr/>
        </p:nvSpPr>
        <p:spPr>
          <a:xfrm>
            <a:off x="2195736" y="908720"/>
            <a:ext cx="2448272" cy="432048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إنشاء ملف جديد</a:t>
            </a:r>
            <a:endParaRPr lang="ar-SA" dirty="0"/>
          </a:p>
        </p:txBody>
      </p:sp>
      <p:sp>
        <p:nvSpPr>
          <p:cNvPr id="8" name="خماسي 7"/>
          <p:cNvSpPr/>
          <p:nvPr/>
        </p:nvSpPr>
        <p:spPr>
          <a:xfrm>
            <a:off x="2195736" y="1412776"/>
            <a:ext cx="2448272" cy="432048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رفع ملف</a:t>
            </a:r>
            <a:endParaRPr lang="ar-SA" dirty="0"/>
          </a:p>
        </p:txBody>
      </p:sp>
      <p:sp>
        <p:nvSpPr>
          <p:cNvPr id="9" name="خماسي 8"/>
          <p:cNvSpPr/>
          <p:nvPr/>
        </p:nvSpPr>
        <p:spPr>
          <a:xfrm>
            <a:off x="2195736" y="1916832"/>
            <a:ext cx="2448272" cy="432048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إنشاء مجلد </a:t>
            </a:r>
            <a:endParaRPr lang="ar-SA" dirty="0"/>
          </a:p>
        </p:txBody>
      </p:sp>
      <p:sp>
        <p:nvSpPr>
          <p:cNvPr id="10" name="مستطيل 9"/>
          <p:cNvSpPr/>
          <p:nvPr/>
        </p:nvSpPr>
        <p:spPr>
          <a:xfrm>
            <a:off x="5959648" y="1412776"/>
            <a:ext cx="450764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ar-SA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sym typeface="Wingdings 2"/>
              </a:rPr>
              <a:t></a:t>
            </a:r>
            <a:endParaRPr lang="ar-SA" sz="3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52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4664"/>
            <a:ext cx="3456384" cy="6144685"/>
          </a:xfrm>
        </p:spPr>
      </p:pic>
      <p:sp>
        <p:nvSpPr>
          <p:cNvPr id="5" name="خماسي 4"/>
          <p:cNvSpPr/>
          <p:nvPr/>
        </p:nvSpPr>
        <p:spPr>
          <a:xfrm>
            <a:off x="2195736" y="4509120"/>
            <a:ext cx="2448272" cy="432048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الصور</a:t>
            </a:r>
            <a:endParaRPr lang="ar-SA" dirty="0"/>
          </a:p>
        </p:txBody>
      </p:sp>
      <p:sp>
        <p:nvSpPr>
          <p:cNvPr id="6" name="خماسي 5"/>
          <p:cNvSpPr/>
          <p:nvPr/>
        </p:nvSpPr>
        <p:spPr>
          <a:xfrm>
            <a:off x="2195736" y="5013176"/>
            <a:ext cx="2448272" cy="432048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الملفات التي رُبطت بالجهاز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8756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76672"/>
            <a:ext cx="3443227" cy="6121294"/>
          </a:xfrm>
        </p:spPr>
      </p:pic>
      <p:sp>
        <p:nvSpPr>
          <p:cNvPr id="5" name="مستطيل 4"/>
          <p:cNvSpPr/>
          <p:nvPr/>
        </p:nvSpPr>
        <p:spPr>
          <a:xfrm>
            <a:off x="5868144" y="6165304"/>
            <a:ext cx="391453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ar-SA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sym typeface="Wingdings 2"/>
              </a:rPr>
              <a:t></a:t>
            </a:r>
            <a:endParaRPr lang="ar-SA" sz="2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خماسي 5"/>
          <p:cNvSpPr/>
          <p:nvPr/>
        </p:nvSpPr>
        <p:spPr>
          <a:xfrm>
            <a:off x="323528" y="2780928"/>
            <a:ext cx="3896816" cy="1368152"/>
          </a:xfrm>
          <a:prstGeom prst="homePlate">
            <a:avLst>
              <a:gd name="adj" fmla="val 23125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/>
              <a:t>هذه الخاصية خاصة بالصور و الفيديوهات فقط 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175166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76672"/>
            <a:ext cx="3456384" cy="6144685"/>
          </a:xfrm>
        </p:spPr>
      </p:pic>
      <p:sp>
        <p:nvSpPr>
          <p:cNvPr id="5" name="خماسي 4"/>
          <p:cNvSpPr/>
          <p:nvPr/>
        </p:nvSpPr>
        <p:spPr>
          <a:xfrm>
            <a:off x="616634" y="2996952"/>
            <a:ext cx="3896816" cy="1944216"/>
          </a:xfrm>
          <a:prstGeom prst="homePlate">
            <a:avLst>
              <a:gd name="adj" fmla="val 23125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/>
              <a:t>تمكّنك من فتح الملفات دون الاتصال بالشبكة</a:t>
            </a:r>
            <a:endParaRPr lang="ar-SA" sz="2400" dirty="0"/>
          </a:p>
        </p:txBody>
      </p:sp>
      <p:sp>
        <p:nvSpPr>
          <p:cNvPr id="6" name="مستطيل 5"/>
          <p:cNvSpPr/>
          <p:nvPr/>
        </p:nvSpPr>
        <p:spPr>
          <a:xfrm>
            <a:off x="7104020" y="6237312"/>
            <a:ext cx="420308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ar-SA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sym typeface="Wingdings 2"/>
              </a:rPr>
              <a:t></a:t>
            </a:r>
            <a:endParaRPr lang="ar-SA" sz="3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74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076" y="446445"/>
            <a:ext cx="3464784" cy="6159618"/>
          </a:xfrm>
        </p:spPr>
      </p:pic>
      <p:sp>
        <p:nvSpPr>
          <p:cNvPr id="5" name="خماسي 4"/>
          <p:cNvSpPr/>
          <p:nvPr/>
        </p:nvSpPr>
        <p:spPr>
          <a:xfrm>
            <a:off x="718277" y="1520618"/>
            <a:ext cx="2448272" cy="432048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المساحة المستخدمة</a:t>
            </a:r>
            <a:endParaRPr lang="ar-SA" dirty="0"/>
          </a:p>
        </p:txBody>
      </p:sp>
      <p:sp>
        <p:nvSpPr>
          <p:cNvPr id="6" name="خماسي 5"/>
          <p:cNvSpPr/>
          <p:nvPr/>
        </p:nvSpPr>
        <p:spPr>
          <a:xfrm>
            <a:off x="718277" y="1952666"/>
            <a:ext cx="2448272" cy="432048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ربط بالجهاز</a:t>
            </a:r>
            <a:endParaRPr lang="ar-SA" dirty="0"/>
          </a:p>
        </p:txBody>
      </p:sp>
      <p:sp>
        <p:nvSpPr>
          <p:cNvPr id="7" name="خماسي 6"/>
          <p:cNvSpPr/>
          <p:nvPr/>
        </p:nvSpPr>
        <p:spPr>
          <a:xfrm flipH="1">
            <a:off x="6414698" y="2636697"/>
            <a:ext cx="2160240" cy="432048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ترقية الحساب</a:t>
            </a:r>
            <a:endParaRPr lang="ar-SA" dirty="0"/>
          </a:p>
        </p:txBody>
      </p:sp>
      <p:sp>
        <p:nvSpPr>
          <p:cNvPr id="8" name="خماسي 7"/>
          <p:cNvSpPr/>
          <p:nvPr/>
        </p:nvSpPr>
        <p:spPr>
          <a:xfrm flipH="1">
            <a:off x="6444209" y="3274819"/>
            <a:ext cx="2403320" cy="432048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رفع الصور مباشرة</a:t>
            </a:r>
            <a:endParaRPr lang="ar-SA" dirty="0"/>
          </a:p>
        </p:txBody>
      </p:sp>
      <p:sp>
        <p:nvSpPr>
          <p:cNvPr id="9" name="خماسي 8"/>
          <p:cNvSpPr/>
          <p:nvPr/>
        </p:nvSpPr>
        <p:spPr>
          <a:xfrm flipH="1">
            <a:off x="6444208" y="3717032"/>
            <a:ext cx="2403321" cy="432048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رمز القفل</a:t>
            </a:r>
            <a:endParaRPr lang="ar-SA" dirty="0"/>
          </a:p>
        </p:txBody>
      </p:sp>
      <p:sp>
        <p:nvSpPr>
          <p:cNvPr id="10" name="خماسي 9"/>
          <p:cNvSpPr/>
          <p:nvPr/>
        </p:nvSpPr>
        <p:spPr>
          <a:xfrm>
            <a:off x="718277" y="4246257"/>
            <a:ext cx="2413563" cy="432048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مساعدة</a:t>
            </a:r>
            <a:endParaRPr lang="ar-SA" dirty="0"/>
          </a:p>
        </p:txBody>
      </p:sp>
      <p:sp>
        <p:nvSpPr>
          <p:cNvPr id="11" name="خماسي 10"/>
          <p:cNvSpPr/>
          <p:nvPr/>
        </p:nvSpPr>
        <p:spPr>
          <a:xfrm>
            <a:off x="718277" y="4699045"/>
            <a:ext cx="2448272" cy="432048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القوانين و الخصوصية</a:t>
            </a:r>
            <a:endParaRPr lang="ar-SA" dirty="0"/>
          </a:p>
        </p:txBody>
      </p:sp>
      <p:sp>
        <p:nvSpPr>
          <p:cNvPr id="12" name="خماسي 11"/>
          <p:cNvSpPr/>
          <p:nvPr/>
        </p:nvSpPr>
        <p:spPr>
          <a:xfrm flipH="1">
            <a:off x="6527648" y="4980502"/>
            <a:ext cx="1859491" cy="432048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نسخة التطبيق</a:t>
            </a:r>
            <a:endParaRPr lang="ar-SA" dirty="0"/>
          </a:p>
        </p:txBody>
      </p:sp>
      <p:sp>
        <p:nvSpPr>
          <p:cNvPr id="13" name="خماسي 12"/>
          <p:cNvSpPr/>
          <p:nvPr/>
        </p:nvSpPr>
        <p:spPr>
          <a:xfrm>
            <a:off x="539552" y="5699671"/>
            <a:ext cx="2520280" cy="432048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حذف ما تم البحث عنه مؤخراً</a:t>
            </a:r>
            <a:endParaRPr lang="ar-SA" dirty="0"/>
          </a:p>
        </p:txBody>
      </p:sp>
      <p:sp>
        <p:nvSpPr>
          <p:cNvPr id="14" name="مستطيل 13"/>
          <p:cNvSpPr/>
          <p:nvPr/>
        </p:nvSpPr>
        <p:spPr>
          <a:xfrm>
            <a:off x="6095908" y="6165304"/>
            <a:ext cx="420308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ar-SA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sym typeface="Wingdings 2"/>
              </a:rPr>
              <a:t></a:t>
            </a:r>
            <a:endParaRPr lang="ar-SA" sz="3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12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11"/>
          <a:stretch/>
        </p:blipFill>
        <p:spPr>
          <a:xfrm>
            <a:off x="5076056" y="2070408"/>
            <a:ext cx="3456383" cy="2285136"/>
          </a:xfrm>
        </p:spPr>
      </p:pic>
      <p:sp>
        <p:nvSpPr>
          <p:cNvPr id="5" name="خماسي 4"/>
          <p:cNvSpPr/>
          <p:nvPr/>
        </p:nvSpPr>
        <p:spPr>
          <a:xfrm>
            <a:off x="323528" y="2142416"/>
            <a:ext cx="4680520" cy="432048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إخبار الأصدقاء عن هذا البرنامج (عبر البريد الإلكتروني)</a:t>
            </a:r>
            <a:endParaRPr lang="ar-SA" dirty="0"/>
          </a:p>
        </p:txBody>
      </p:sp>
      <p:sp>
        <p:nvSpPr>
          <p:cNvPr id="6" name="خماسي 5"/>
          <p:cNvSpPr/>
          <p:nvPr/>
        </p:nvSpPr>
        <p:spPr>
          <a:xfrm>
            <a:off x="2555776" y="2564904"/>
            <a:ext cx="2448272" cy="432048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إرسال رأيك</a:t>
            </a:r>
            <a:endParaRPr lang="ar-SA" dirty="0"/>
          </a:p>
        </p:txBody>
      </p:sp>
      <p:sp>
        <p:nvSpPr>
          <p:cNvPr id="7" name="خماسي 6"/>
          <p:cNvSpPr/>
          <p:nvPr/>
        </p:nvSpPr>
        <p:spPr>
          <a:xfrm>
            <a:off x="2627784" y="3212976"/>
            <a:ext cx="2448272" cy="432048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تسجيل الخروج 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8100392" y="3933056"/>
            <a:ext cx="420308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ar-SA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sym typeface="Wingdings 2"/>
              </a:rPr>
              <a:t></a:t>
            </a:r>
            <a:endParaRPr lang="ar-SA" sz="3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75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68445"/>
            <a:ext cx="3440980" cy="6117298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90" y="468445"/>
            <a:ext cx="3440979" cy="6117298"/>
          </a:xfrm>
          <a:prstGeom prst="rect">
            <a:avLst/>
          </a:prstGeom>
        </p:spPr>
      </p:pic>
      <p:sp>
        <p:nvSpPr>
          <p:cNvPr id="9" name="مستطيل 8"/>
          <p:cNvSpPr/>
          <p:nvPr/>
        </p:nvSpPr>
        <p:spPr>
          <a:xfrm>
            <a:off x="6973456" y="5502736"/>
            <a:ext cx="601903" cy="1015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ar-SA" sz="6000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 2"/>
              </a:rPr>
              <a:t></a:t>
            </a:r>
            <a:endParaRPr lang="ar-SA" sz="6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491880" y="6126395"/>
            <a:ext cx="538929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ar-SA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 2"/>
              </a:rPr>
              <a:t></a:t>
            </a:r>
            <a:endParaRPr lang="ar-SA" sz="4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9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76672"/>
            <a:ext cx="3398018" cy="6040923"/>
          </a:xfrm>
        </p:spPr>
      </p:pic>
      <p:sp>
        <p:nvSpPr>
          <p:cNvPr id="6" name="مستطيل 5"/>
          <p:cNvSpPr/>
          <p:nvPr/>
        </p:nvSpPr>
        <p:spPr>
          <a:xfrm>
            <a:off x="467544" y="4632856"/>
            <a:ext cx="37044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الموافقة</a:t>
            </a:r>
            <a:r>
              <a:rPr lang="ar-SA" sz="2800" b="1" baseline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على ربط الصور الشخصية بالبرنامج</a:t>
            </a:r>
            <a:endParaRPr lang="ar-SA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588224" y="4653136"/>
            <a:ext cx="538929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ar-SA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 2"/>
              </a:rPr>
              <a:t></a:t>
            </a:r>
            <a:endParaRPr lang="ar-SA" sz="4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49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8" name="عنصر نائب للمحتوى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495" y="476672"/>
            <a:ext cx="3447523" cy="6128932"/>
          </a:xfrm>
        </p:spPr>
      </p:pic>
      <p:sp>
        <p:nvSpPr>
          <p:cNvPr id="11" name="مستطيل 10"/>
          <p:cNvSpPr/>
          <p:nvPr/>
        </p:nvSpPr>
        <p:spPr>
          <a:xfrm>
            <a:off x="5596662" y="6165304"/>
            <a:ext cx="415498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ar-SA" sz="3200" b="1" dirty="0" smtClean="0">
                <a:sym typeface="Wingdings 2"/>
              </a:rPr>
              <a:t>2</a:t>
            </a:r>
            <a:endParaRPr lang="ar-SA" sz="3200" b="1" dirty="0"/>
          </a:p>
        </p:txBody>
      </p:sp>
      <p:sp>
        <p:nvSpPr>
          <p:cNvPr id="12" name="مستطيل 11"/>
          <p:cNvSpPr/>
          <p:nvPr/>
        </p:nvSpPr>
        <p:spPr>
          <a:xfrm>
            <a:off x="6232993" y="6165304"/>
            <a:ext cx="415498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ar-SA" sz="3200" b="1" dirty="0" smtClean="0">
                <a:sym typeface="Wingdings 2"/>
              </a:rPr>
              <a:t>3</a:t>
            </a:r>
            <a:endParaRPr lang="ar-SA" sz="3200" b="1" dirty="0"/>
          </a:p>
        </p:txBody>
      </p:sp>
      <p:sp>
        <p:nvSpPr>
          <p:cNvPr id="13" name="مستطيل 12"/>
          <p:cNvSpPr/>
          <p:nvPr/>
        </p:nvSpPr>
        <p:spPr>
          <a:xfrm>
            <a:off x="6924607" y="6165304"/>
            <a:ext cx="415498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ar-SA" sz="3200" b="1" dirty="0" smtClean="0">
                <a:sym typeface="Wingdings 2"/>
              </a:rPr>
              <a:t>4</a:t>
            </a:r>
            <a:endParaRPr lang="ar-SA" sz="3200" b="1" dirty="0"/>
          </a:p>
        </p:txBody>
      </p:sp>
      <p:sp>
        <p:nvSpPr>
          <p:cNvPr id="14" name="مستطيل 13"/>
          <p:cNvSpPr/>
          <p:nvPr/>
        </p:nvSpPr>
        <p:spPr>
          <a:xfrm>
            <a:off x="7601145" y="6165304"/>
            <a:ext cx="386644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ar-SA" sz="2800" b="1" dirty="0" smtClean="0">
                <a:sym typeface="Wingdings 2"/>
              </a:rPr>
              <a:t>5</a:t>
            </a:r>
            <a:endParaRPr lang="ar-SA" sz="2800" b="1" dirty="0"/>
          </a:p>
        </p:txBody>
      </p:sp>
      <p:sp>
        <p:nvSpPr>
          <p:cNvPr id="15" name="مستطيل 14"/>
          <p:cNvSpPr/>
          <p:nvPr/>
        </p:nvSpPr>
        <p:spPr>
          <a:xfrm>
            <a:off x="4864841" y="6165304"/>
            <a:ext cx="415498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ar-SA" sz="3200" b="1" dirty="0" smtClean="0">
                <a:sym typeface="Wingdings 2"/>
              </a:rPr>
              <a:t>1</a:t>
            </a:r>
            <a:endParaRPr lang="ar-SA" sz="3200" b="1" dirty="0"/>
          </a:p>
        </p:txBody>
      </p:sp>
      <p:sp>
        <p:nvSpPr>
          <p:cNvPr id="16" name="مستطيل 15"/>
          <p:cNvSpPr/>
          <p:nvPr/>
        </p:nvSpPr>
        <p:spPr>
          <a:xfrm>
            <a:off x="651224" y="1265180"/>
            <a:ext cx="3488455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ar-SA" sz="3200" b="1" dirty="0" smtClean="0">
                <a:sym typeface="Wingdings 2"/>
              </a:rPr>
              <a:t>1. التي استخدمت مؤخراً</a:t>
            </a:r>
            <a:endParaRPr lang="ar-SA" sz="3200" b="1" dirty="0"/>
          </a:p>
        </p:txBody>
      </p:sp>
      <p:sp>
        <p:nvSpPr>
          <p:cNvPr id="17" name="مستطيل 16"/>
          <p:cNvSpPr/>
          <p:nvPr/>
        </p:nvSpPr>
        <p:spPr>
          <a:xfrm>
            <a:off x="2885508" y="2122594"/>
            <a:ext cx="1220206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ar-SA" sz="3200" b="1" dirty="0" smtClean="0">
                <a:sym typeface="Wingdings 2"/>
              </a:rPr>
              <a:t>2. ملف</a:t>
            </a:r>
            <a:endParaRPr lang="ar-SA" sz="3200" b="1" dirty="0"/>
          </a:p>
        </p:txBody>
      </p:sp>
      <p:sp>
        <p:nvSpPr>
          <p:cNvPr id="18" name="مستطيل 17"/>
          <p:cNvSpPr/>
          <p:nvPr/>
        </p:nvSpPr>
        <p:spPr>
          <a:xfrm>
            <a:off x="2629329" y="2921364"/>
            <a:ext cx="1510350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ar-SA" sz="3200" b="1" dirty="0" smtClean="0">
                <a:sym typeface="Wingdings 2"/>
              </a:rPr>
              <a:t>3. الصور</a:t>
            </a:r>
            <a:endParaRPr lang="ar-SA" sz="3200" b="1" dirty="0"/>
          </a:p>
        </p:txBody>
      </p:sp>
      <p:sp>
        <p:nvSpPr>
          <p:cNvPr id="19" name="مستطيل 18"/>
          <p:cNvSpPr/>
          <p:nvPr/>
        </p:nvSpPr>
        <p:spPr>
          <a:xfrm>
            <a:off x="353753" y="3857468"/>
            <a:ext cx="3826753" cy="132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ar-SA" sz="2400" b="1" dirty="0" smtClean="0">
                <a:sym typeface="Wingdings 2"/>
              </a:rPr>
              <a:t>4. فتح الملفات دون الاتصال بالشبكة</a:t>
            </a:r>
          </a:p>
          <a:p>
            <a:endParaRPr lang="ar-SA" sz="2400" b="1" dirty="0">
              <a:sym typeface="Wingdings 2"/>
            </a:endParaRPr>
          </a:p>
          <a:p>
            <a:r>
              <a:rPr lang="ar-SA" sz="3200" b="1" dirty="0" smtClean="0">
                <a:sym typeface="Wingdings 2"/>
              </a:rPr>
              <a:t>5. الإعدادات</a:t>
            </a:r>
            <a:endParaRPr lang="ar-SA" sz="3200" b="1" dirty="0"/>
          </a:p>
        </p:txBody>
      </p:sp>
    </p:spTree>
    <p:extLst>
      <p:ext uri="{BB962C8B-B14F-4D97-AF65-F5344CB8AC3E}">
        <p14:creationId xmlns:p14="http://schemas.microsoft.com/office/powerpoint/2010/main" val="305847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8" name="عنصر نائب للمحتوى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495" y="476672"/>
            <a:ext cx="3447523" cy="6128932"/>
          </a:xfrm>
        </p:spPr>
      </p:pic>
      <p:sp>
        <p:nvSpPr>
          <p:cNvPr id="21" name="مستطيل 20"/>
          <p:cNvSpPr/>
          <p:nvPr/>
        </p:nvSpPr>
        <p:spPr>
          <a:xfrm>
            <a:off x="4833293" y="6135716"/>
            <a:ext cx="420307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ar-SA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sym typeface="Wingdings 2"/>
              </a:rPr>
              <a:t></a:t>
            </a:r>
            <a:endParaRPr lang="ar-SA" sz="3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21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76672"/>
            <a:ext cx="3461369" cy="6153547"/>
          </a:xfrm>
        </p:spPr>
      </p:pic>
      <p:sp>
        <p:nvSpPr>
          <p:cNvPr id="6" name="مستطيل 5"/>
          <p:cNvSpPr/>
          <p:nvPr/>
        </p:nvSpPr>
        <p:spPr>
          <a:xfrm>
            <a:off x="7764790" y="1628800"/>
            <a:ext cx="479618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ar-SA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sym typeface="Wingdings 2"/>
              </a:rPr>
              <a:t></a:t>
            </a:r>
            <a:endParaRPr lang="ar-SA" sz="4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خماسي 12"/>
          <p:cNvSpPr/>
          <p:nvPr/>
        </p:nvSpPr>
        <p:spPr>
          <a:xfrm>
            <a:off x="2060104" y="3140968"/>
            <a:ext cx="2448272" cy="432048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إرسال رابط</a:t>
            </a:r>
            <a:endParaRPr lang="ar-SA" dirty="0"/>
          </a:p>
        </p:txBody>
      </p:sp>
      <p:sp>
        <p:nvSpPr>
          <p:cNvPr id="14" name="خماسي 13"/>
          <p:cNvSpPr/>
          <p:nvPr/>
        </p:nvSpPr>
        <p:spPr>
          <a:xfrm>
            <a:off x="547936" y="3645024"/>
            <a:ext cx="3960440" cy="432048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جعل الملفات متوفرة دون الاتصال بالشبكة </a:t>
            </a:r>
            <a:endParaRPr lang="ar-SA" dirty="0"/>
          </a:p>
        </p:txBody>
      </p:sp>
      <p:sp>
        <p:nvSpPr>
          <p:cNvPr id="15" name="خماسي 14"/>
          <p:cNvSpPr/>
          <p:nvPr/>
        </p:nvSpPr>
        <p:spPr>
          <a:xfrm>
            <a:off x="1628056" y="4149080"/>
            <a:ext cx="2880320" cy="432048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تغيير الاسم</a:t>
            </a:r>
            <a:endParaRPr lang="ar-SA" dirty="0"/>
          </a:p>
        </p:txBody>
      </p:sp>
      <p:sp>
        <p:nvSpPr>
          <p:cNvPr id="16" name="خماسي 15"/>
          <p:cNvSpPr/>
          <p:nvPr/>
        </p:nvSpPr>
        <p:spPr>
          <a:xfrm>
            <a:off x="1628056" y="4653136"/>
            <a:ext cx="2880320" cy="432048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نسخ</a:t>
            </a:r>
            <a:endParaRPr lang="ar-SA" dirty="0"/>
          </a:p>
        </p:txBody>
      </p:sp>
      <p:sp>
        <p:nvSpPr>
          <p:cNvPr id="17" name="خماسي 16"/>
          <p:cNvSpPr/>
          <p:nvPr/>
        </p:nvSpPr>
        <p:spPr>
          <a:xfrm>
            <a:off x="1628056" y="5157192"/>
            <a:ext cx="2880320" cy="432048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نقل</a:t>
            </a:r>
            <a:endParaRPr lang="ar-SA" dirty="0"/>
          </a:p>
        </p:txBody>
      </p:sp>
      <p:sp>
        <p:nvSpPr>
          <p:cNvPr id="18" name="خماسي 17"/>
          <p:cNvSpPr/>
          <p:nvPr/>
        </p:nvSpPr>
        <p:spPr>
          <a:xfrm>
            <a:off x="1718939" y="5661248"/>
            <a:ext cx="2880320" cy="432048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حذف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959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52669"/>
            <a:ext cx="3470026" cy="6168937"/>
          </a:xfrm>
        </p:spPr>
      </p:pic>
      <p:sp>
        <p:nvSpPr>
          <p:cNvPr id="5" name="خماسي 4"/>
          <p:cNvSpPr/>
          <p:nvPr/>
        </p:nvSpPr>
        <p:spPr>
          <a:xfrm>
            <a:off x="611560" y="2564904"/>
            <a:ext cx="3896816" cy="2592288"/>
          </a:xfrm>
          <a:prstGeom prst="homePlate">
            <a:avLst>
              <a:gd name="adj" fmla="val 23125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/>
              <a:t>عند تنزيل التطبيق على جهازك الشخصي فإن كامل ملفاتك التي تم تنزيلها على التطبيق من الجوال ، ستنتقل على جهازك .</a:t>
            </a:r>
            <a:endParaRPr lang="ar-SA" sz="2400" dirty="0"/>
          </a:p>
        </p:txBody>
      </p:sp>
      <p:sp>
        <p:nvSpPr>
          <p:cNvPr id="7" name="مستطيل 6"/>
          <p:cNvSpPr/>
          <p:nvPr/>
        </p:nvSpPr>
        <p:spPr>
          <a:xfrm>
            <a:off x="6876256" y="4480408"/>
            <a:ext cx="479618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ar-SA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sym typeface="Wingdings 2"/>
              </a:rPr>
              <a:t></a:t>
            </a:r>
            <a:endParaRPr lang="ar-SA" sz="4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سهم مخطط إلى اليمين 11"/>
          <p:cNvSpPr/>
          <p:nvPr/>
        </p:nvSpPr>
        <p:spPr>
          <a:xfrm>
            <a:off x="7355874" y="4803249"/>
            <a:ext cx="672510" cy="353943"/>
          </a:xfrm>
          <a:prstGeom prst="stripedRightArrow">
            <a:avLst>
              <a:gd name="adj1" fmla="val 52266"/>
              <a:gd name="adj2" fmla="val 43201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50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75922"/>
            <a:ext cx="3442882" cy="612068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6732240" y="4293096"/>
            <a:ext cx="479618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ar-SA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sym typeface="Wingdings 2"/>
              </a:rPr>
              <a:t></a:t>
            </a:r>
            <a:endParaRPr lang="ar-SA" sz="4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خماسي 5"/>
          <p:cNvSpPr/>
          <p:nvPr/>
        </p:nvSpPr>
        <p:spPr>
          <a:xfrm>
            <a:off x="611560" y="2672166"/>
            <a:ext cx="3896816" cy="1728192"/>
          </a:xfrm>
          <a:prstGeom prst="homePlate">
            <a:avLst>
              <a:gd name="adj" fmla="val 2312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/>
              <a:t>شرح تنزيل التطبيق على جهازك الشخصي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417427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52669"/>
            <a:ext cx="3470026" cy="6168937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7764790" y="620688"/>
            <a:ext cx="479618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ar-SA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sym typeface="Wingdings 2"/>
              </a:rPr>
              <a:t></a:t>
            </a:r>
            <a:endParaRPr lang="ar-SA" sz="4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1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cro_TP101859855">
  <a:themeElements>
    <a:clrScheme name="Macro">
      <a:dk1>
        <a:sysClr val="windowText" lastClr="000000"/>
      </a:dk1>
      <a:lt1>
        <a:sysClr val="window" lastClr="FFFFFF"/>
      </a:lt1>
      <a:dk2>
        <a:srgbClr val="3F3F4D"/>
      </a:dk2>
      <a:lt2>
        <a:srgbClr val="DDDDDD"/>
      </a:lt2>
      <a:accent1>
        <a:srgbClr val="A51009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5B123"/>
      </a:hlink>
      <a:folHlink>
        <a:srgbClr val="E19B0B"/>
      </a:folHlink>
    </a:clrScheme>
    <a:fontScheme name="Macr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353</TotalTime>
  <Words>156</Words>
  <Application>Microsoft Office PowerPoint</Application>
  <PresentationFormat>عرض على الشاشة (3:4)‏</PresentationFormat>
  <Paragraphs>56</Paragraphs>
  <Slides>15</Slides>
  <Notes>2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macro_TP101859855</vt:lpstr>
      <vt:lpstr>Drop box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Dropbox</dc:title>
  <dc:creator>saDA26</dc:creator>
  <cp:lastModifiedBy>saDA26</cp:lastModifiedBy>
  <cp:revision>15</cp:revision>
  <dcterms:created xsi:type="dcterms:W3CDTF">2016-03-25T20:03:41Z</dcterms:created>
  <dcterms:modified xsi:type="dcterms:W3CDTF">2016-03-27T03:45:06Z</dcterms:modified>
</cp:coreProperties>
</file>